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8">
          <p15:clr>
            <a:srgbClr val="A4A3A4"/>
          </p15:clr>
        </p15:guide>
        <p15:guide id="2" pos="29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/>
    <p:restoredTop sz="94733"/>
  </p:normalViewPr>
  <p:slideViewPr>
    <p:cSldViewPr snapToGrid="0" snapToObjects="1">
      <p:cViewPr varScale="1">
        <p:scale>
          <a:sx n="143" d="100"/>
          <a:sy n="143" d="100"/>
        </p:scale>
        <p:origin x="784" y="184"/>
      </p:cViewPr>
      <p:guideLst>
        <p:guide orient="horz" pos="1628"/>
        <p:guide pos="29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6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1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9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8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4B5110C-DECB-A442-AD63-7D078030F509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91715DB4-0447-A948-8A55-73CB7F8B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1133979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5000" y="48080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127005"/>
            <a:ext cx="82005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TEMPLATE INSTRUCTIONS</a:t>
            </a:r>
            <a:br>
              <a:rPr lang="en-US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TV 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324487"/>
            <a:ext cx="7901214" cy="256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 marL="173038" indent="-173038"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Use the white area to input details about your event (use Arial font)</a:t>
            </a:r>
          </a:p>
          <a:p>
            <a:pPr marL="173038" indent="-173038"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Add images if available, do NOT scale to where the photo becomes pixelated</a:t>
            </a:r>
          </a:p>
          <a:p>
            <a:pPr marL="173038" indent="-173038"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Add a URL to space allotted at the bottom of the TV ad</a:t>
            </a:r>
          </a:p>
          <a:p>
            <a:pPr marL="173038" indent="-173038">
              <a:lnSpc>
                <a:spcPct val="120000"/>
              </a:lnSpc>
              <a:buFont typeface="+mj-lt"/>
              <a:buAutoNum type="arabicPeriod"/>
            </a:pP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400" b="1" u="sng" dirty="0">
                <a:solidFill>
                  <a:srgbClr val="000000"/>
                </a:solidFill>
                <a:latin typeface="Arial"/>
                <a:cs typeface="Arial"/>
              </a:rPr>
              <a:t>EXPORTING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 File &gt; Save As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In the dropdown menu for Format choose JPG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 Save</a:t>
            </a:r>
          </a:p>
        </p:txBody>
      </p:sp>
    </p:spTree>
    <p:extLst>
      <p:ext uri="{BB962C8B-B14F-4D97-AF65-F5344CB8AC3E}">
        <p14:creationId xmlns:p14="http://schemas.microsoft.com/office/powerpoint/2010/main" val="196496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6" y="4593930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4" y="4590329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5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" y="4584858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1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" y="4584858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7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6" y="4587300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0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10" name="Picture 9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1" y="4587140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9" name="Picture 8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6" y="4596373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1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41" y="4576712"/>
            <a:ext cx="3426452" cy="52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5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40" y="4586095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37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 descr="CAL_excelnetwork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3" y="4590839"/>
            <a:ext cx="2235772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8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0" y="4603074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5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73" y="4588824"/>
            <a:ext cx="2845122" cy="5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1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53" y="4584525"/>
            <a:ext cx="2233230" cy="52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71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9" y="4584576"/>
            <a:ext cx="2260208" cy="52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9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35" y="4592694"/>
            <a:ext cx="2375395" cy="50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5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36" y="4584910"/>
            <a:ext cx="2331554" cy="5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31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73" y="4592989"/>
            <a:ext cx="2421192" cy="49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5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72" y="4592410"/>
            <a:ext cx="2698995" cy="49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9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_logo_web_1327x282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7" y="4603002"/>
            <a:ext cx="2322284" cy="4935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2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9710" y="4598894"/>
            <a:ext cx="2746925" cy="48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9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6" y="4584858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5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0" y="4584120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7431" y="4589192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2" y="4603002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7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30426"/>
            <a:ext cx="9144000" cy="624062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3066" y="4726421"/>
            <a:ext cx="6177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FOR MORE INFORMATION, VISIT: </a:t>
            </a:r>
            <a:r>
              <a:rPr lang="en-US" sz="12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/XXXXXXXX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" y="4595349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2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419</Words>
  <Application>Microsoft Macintosh PowerPoint</Application>
  <PresentationFormat>Custom</PresentationFormat>
  <Paragraphs>36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12</cp:revision>
  <cp:lastPrinted>2016-08-30T20:12:05Z</cp:lastPrinted>
  <dcterms:created xsi:type="dcterms:W3CDTF">2016-08-30T20:04:14Z</dcterms:created>
  <dcterms:modified xsi:type="dcterms:W3CDTF">2021-05-27T18:58:09Z</dcterms:modified>
</cp:coreProperties>
</file>