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6" r:id="rId3"/>
    <p:sldId id="267" r:id="rId4"/>
    <p:sldId id="282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0">
          <p15:clr>
            <a:srgbClr val="A4A3A4"/>
          </p15:clr>
        </p15:guide>
        <p15:guide id="2" pos="4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A85A"/>
    <a:srgbClr val="77A827"/>
    <a:srgbClr val="146F6F"/>
    <a:srgbClr val="0B3E2C"/>
    <a:srgbClr val="4E9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56"/>
  </p:normalViewPr>
  <p:slideViewPr>
    <p:cSldViewPr snapToGrid="0" snapToObjects="1" showGuides="1">
      <p:cViewPr>
        <p:scale>
          <a:sx n="128" d="100"/>
          <a:sy n="128" d="100"/>
        </p:scale>
        <p:origin x="1712" y="144"/>
      </p:cViewPr>
      <p:guideLst>
        <p:guide orient="horz" pos="3290"/>
        <p:guide pos="48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1706" y="205784"/>
            <a:ext cx="7347494" cy="679596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7347492" cy="606759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vert="horz"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70025" y="7167563"/>
            <a:ext cx="2903538" cy="2433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5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15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E7DA8AB-E3BF-8644-A545-35A1209AC640}"/>
              </a:ext>
            </a:extLst>
          </p:cNvPr>
          <p:cNvSpPr/>
          <p:nvPr/>
        </p:nvSpPr>
        <p:spPr>
          <a:xfrm>
            <a:off x="218063" y="139347"/>
            <a:ext cx="7326351" cy="3144643"/>
          </a:xfrm>
          <a:prstGeom prst="rect">
            <a:avLst/>
          </a:prstGeom>
          <a:solidFill>
            <a:srgbClr val="0E4E3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1BC0CE7-EB26-BB42-A67A-45D65F537812}"/>
              </a:ext>
            </a:extLst>
          </p:cNvPr>
          <p:cNvSpPr txBox="1">
            <a:spLocks/>
          </p:cNvSpPr>
          <p:nvPr/>
        </p:nvSpPr>
        <p:spPr bwMode="auto">
          <a:xfrm>
            <a:off x="749300" y="4859338"/>
            <a:ext cx="6581775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240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DC580FB-CE96-2744-84F9-D11D54B410C8}"/>
              </a:ext>
            </a:extLst>
          </p:cNvPr>
          <p:cNvSpPr txBox="1">
            <a:spLocks/>
          </p:cNvSpPr>
          <p:nvPr/>
        </p:nvSpPr>
        <p:spPr bwMode="auto">
          <a:xfrm>
            <a:off x="749300" y="911225"/>
            <a:ext cx="65817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Arial Black" panose="020B0604020202020204" pitchFamily="34" charset="0"/>
              </a:rPr>
              <a:t>TEMPLATE INSTRUCTIONS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1600" dirty="0">
                <a:solidFill>
                  <a:srgbClr val="FFFFFF"/>
                </a:solidFill>
              </a:rPr>
              <a:t>Please use these instructions to complete your 8.5x11” flyer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73597FE-2364-3A48-9594-6211C86C26EF}"/>
              </a:ext>
            </a:extLst>
          </p:cNvPr>
          <p:cNvSpPr txBox="1">
            <a:spLocks/>
          </p:cNvSpPr>
          <p:nvPr/>
        </p:nvSpPr>
        <p:spPr>
          <a:xfrm>
            <a:off x="590809" y="3739055"/>
            <a:ext cx="6580860" cy="56992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Find YOUR Department / Program template or use the general College of Arts &amp; Letters / MSU template.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Fill out your event title in ALL CAPS, your subtitle/ speaker in ALL CAPS, the date in ALL CAPS, and your location in ALL CAPS.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The text size of the speaker name can be decreased if the name is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Fill in the description.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Include your department name at the top and bottom of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Complete your MSU web address.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Click the image icon in the center of the large grey box to locate an image on your computer and place it in the flyer.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Save your document with only the remaining, completed, flyer page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300" dirty="0">
                <a:solidFill>
                  <a:srgbClr val="000000"/>
                </a:solidFill>
                <a:cs typeface="Arial"/>
              </a:rPr>
            </a:br>
            <a:r>
              <a:rPr lang="en-US" sz="13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300" dirty="0">
                <a:solidFill>
                  <a:srgbClr val="000000"/>
                </a:solidFill>
                <a:cs typeface="Arial"/>
              </a:rPr>
            </a:br>
            <a:r>
              <a:rPr lang="en-US" sz="13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  <p:pic>
        <p:nvPicPr>
          <p:cNvPr id="12" name="Picture 8" descr="MSU_CAL_logo_helmet_white.eps">
            <a:extLst>
              <a:ext uri="{FF2B5EF4-FFF2-40B4-BE49-F238E27FC236}">
                <a16:creationId xmlns:a16="http://schemas.microsoft.com/office/drawing/2014/main" id="{E07A6D77-8FE0-F84A-B07D-FA2FE95EF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85738"/>
            <a:ext cx="2550539" cy="61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891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89274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11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88875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49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86976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75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88329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80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88328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93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88168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05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88329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855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47" y="277887"/>
            <a:ext cx="3410470" cy="5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14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57" y="287123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85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72" y="274993"/>
            <a:ext cx="2868328" cy="51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8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17" y="301192"/>
            <a:ext cx="1430483" cy="47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59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60" y="274993"/>
            <a:ext cx="2247019" cy="53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89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60" y="269244"/>
            <a:ext cx="2307177" cy="53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21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60" y="280591"/>
            <a:ext cx="2439524" cy="51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92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60" y="260573"/>
            <a:ext cx="2403429" cy="5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51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60" y="267280"/>
            <a:ext cx="2535777" cy="52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64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52" y="276725"/>
            <a:ext cx="2819108" cy="52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0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1" name="Picture 8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56298"/>
            <a:ext cx="232251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40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2586" y="281386"/>
            <a:ext cx="3000306" cy="53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4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3" y="288329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9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94552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2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7755" y="288329"/>
            <a:ext cx="2418596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969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5" y="301103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40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1708" y="6952975"/>
            <a:ext cx="5149531" cy="2790655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1708" y="885380"/>
            <a:ext cx="5126974" cy="6067595"/>
          </a:xfrm>
          <a:ln>
            <a:noFill/>
          </a:ln>
          <a:effectLst/>
        </p:spPr>
      </p:sp>
      <p:sp>
        <p:nvSpPr>
          <p:cNvPr id="3" name="Rectangle 2"/>
          <p:cNvSpPr/>
          <p:nvPr/>
        </p:nvSpPr>
        <p:spPr>
          <a:xfrm>
            <a:off x="352425" y="6952975"/>
            <a:ext cx="490295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/>
              </a:rPr>
              <a:t>TITLE</a:t>
            </a:r>
          </a:p>
          <a:p>
            <a:r>
              <a:rPr lang="en-US" sz="1200" dirty="0">
                <a:solidFill>
                  <a:schemeClr val="bg1"/>
                </a:solidFill>
                <a:cs typeface="Arial"/>
              </a:rPr>
              <a:t>SUBTITLE</a:t>
            </a:r>
          </a:p>
          <a:p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DESCRIPTION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quiscium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everum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volore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nectur?Aborende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idem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ex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con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quamus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facitaquia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cuptatiam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eicius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quam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quidele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nihitemo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molupta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assiminctem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haruntus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adis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resenim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odiciis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sequisinum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hariasperum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hicimen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destinc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iumquis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totate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plabo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Otas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dunt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sfjslkdfjsdfjsd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sdfsdjfksd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dkfjkfjdkf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fkjdkfjdfj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kfjkfjf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kfjfkdskfj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dksfjdskfjd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sfkfjdkfjdkfjdfj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sdkfjsdfjdskfa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ahsufheaf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asiehrfwef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</a:rPr>
              <a:t>asdfsjfhuea</a:t>
            </a:r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FOR MORE INFO VISIT:</a:t>
            </a:r>
          </a:p>
          <a:p>
            <a:r>
              <a:rPr lang="en-US" sz="1400" b="1" dirty="0" err="1">
                <a:solidFill>
                  <a:schemeClr val="bg1"/>
                </a:solidFill>
                <a:cs typeface="Arial"/>
              </a:rPr>
              <a:t>cal.msu.edu</a:t>
            </a:r>
            <a:r>
              <a:rPr lang="en-US" sz="1400" b="1" dirty="0">
                <a:solidFill>
                  <a:schemeClr val="bg1"/>
                </a:solidFill>
                <a:cs typeface="Arial"/>
              </a:rPr>
              <a:t>/</a:t>
            </a:r>
            <a:r>
              <a:rPr lang="en-US" sz="1400" b="1">
                <a:solidFill>
                  <a:schemeClr val="bg1"/>
                </a:solidFill>
                <a:cs typeface="Arial"/>
              </a:rPr>
              <a:t>xxxxxxxxx</a:t>
            </a:r>
            <a:endParaRPr lang="en-US" sz="1400" b="1" dirty="0">
              <a:solidFill>
                <a:schemeClr val="bg1"/>
              </a:solidFill>
              <a:cs typeface="Arial"/>
            </a:endParaRP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683" y="885380"/>
            <a:ext cx="2219442" cy="6067595"/>
          </a:xfrm>
          <a:prstGeom prst="rect">
            <a:avLst/>
          </a:prstGeom>
          <a:solidFill>
            <a:srgbClr val="77A8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3577" y="2420513"/>
            <a:ext cx="2235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DAY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MONTH XX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0:00 PM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cs typeface="Arial"/>
              </a:rPr>
              <a:t>LOCATION</a:t>
            </a:r>
          </a:p>
          <a:p>
            <a:pPr algn="r"/>
            <a:r>
              <a:rPr lang="en-US" dirty="0">
                <a:solidFill>
                  <a:schemeClr val="bg1"/>
                </a:solidFill>
                <a:cs typeface="Arial"/>
              </a:rPr>
              <a:t>RM. NUMBER</a:t>
            </a:r>
          </a:p>
          <a:p>
            <a:pPr algn="r"/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48682" y="6952974"/>
            <a:ext cx="2219443" cy="27906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87305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8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2549</Words>
  <Application>Microsoft Macintosh PowerPoint</Application>
  <PresentationFormat>Custom</PresentationFormat>
  <Paragraphs>326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56</cp:revision>
  <cp:lastPrinted>2018-10-03T13:28:50Z</cp:lastPrinted>
  <dcterms:created xsi:type="dcterms:W3CDTF">2014-09-22T15:34:38Z</dcterms:created>
  <dcterms:modified xsi:type="dcterms:W3CDTF">2021-06-01T19:39:33Z</dcterms:modified>
</cp:coreProperties>
</file>