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handoutMasterIdLst>
    <p:handoutMasterId r:id="rId27"/>
  </p:handoutMasterIdLst>
  <p:sldIdLst>
    <p:sldId id="282" r:id="rId2"/>
    <p:sldId id="283" r:id="rId3"/>
    <p:sldId id="267" r:id="rId4"/>
    <p:sldId id="269" r:id="rId5"/>
    <p:sldId id="268" r:id="rId6"/>
    <p:sldId id="293" r:id="rId7"/>
    <p:sldId id="270" r:id="rId8"/>
    <p:sldId id="271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4" r:id="rId19"/>
    <p:sldId id="286" r:id="rId20"/>
    <p:sldId id="287" r:id="rId21"/>
    <p:sldId id="288" r:id="rId22"/>
    <p:sldId id="289" r:id="rId23"/>
    <p:sldId id="290" r:id="rId24"/>
    <p:sldId id="291" r:id="rId25"/>
    <p:sldId id="292" r:id="rId2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79">
          <p15:clr>
            <a:srgbClr val="A4A3A4"/>
          </p15:clr>
        </p15:guide>
        <p15:guide id="2" orient="horz" pos="4389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3957">
          <p15:clr>
            <a:srgbClr val="A4A3A4"/>
          </p15:clr>
        </p15:guide>
        <p15:guide id="5" orient="horz" pos="933">
          <p15:clr>
            <a:srgbClr val="A4A3A4"/>
          </p15:clr>
        </p15:guide>
        <p15:guide id="6" pos="389">
          <p15:clr>
            <a:srgbClr val="A4A3A4"/>
          </p15:clr>
        </p15:guide>
        <p15:guide id="7" pos="144">
          <p15:clr>
            <a:srgbClr val="A4A3A4"/>
          </p15:clr>
        </p15:guide>
        <p15:guide id="8" pos="4752">
          <p15:clr>
            <a:srgbClr val="A4A3A4"/>
          </p15:clr>
        </p15:guide>
        <p15:guide id="9" pos="45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A9A3B"/>
    <a:srgbClr val="003526"/>
    <a:srgbClr val="0B3E2C"/>
    <a:srgbClr val="5D9C2F"/>
    <a:srgbClr val="146F6F"/>
    <a:srgbClr val="5CA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50" autoAdjust="0"/>
    <p:restoredTop sz="86456" autoAdjust="0"/>
  </p:normalViewPr>
  <p:slideViewPr>
    <p:cSldViewPr snapToGrid="0" snapToObjects="1">
      <p:cViewPr>
        <p:scale>
          <a:sx n="81" d="100"/>
          <a:sy n="81" d="100"/>
        </p:scale>
        <p:origin x="1280" y="56"/>
      </p:cViewPr>
      <p:guideLst>
        <p:guide orient="horz" pos="6179"/>
        <p:guide orient="horz" pos="4389"/>
        <p:guide orient="horz"/>
        <p:guide orient="horz" pos="3957"/>
        <p:guide orient="horz" pos="933"/>
        <p:guide pos="389"/>
        <p:guide pos="144"/>
        <p:guide pos="4752"/>
        <p:guide pos="45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9C696-2F15-6047-B193-2CA027A4FDDB}" type="datetimeFigureOut">
              <a:rPr lang="en-US" smtClean="0"/>
              <a:t>5/26/21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C8C49-04EB-0741-B2D5-4533DD8006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7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28600" y="194318"/>
            <a:ext cx="7315200" cy="558800"/>
          </a:xfrm>
          <a:prstGeom prst="rect">
            <a:avLst/>
          </a:prstGeom>
          <a:solidFill>
            <a:srgbClr val="0035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28600" y="914400"/>
            <a:ext cx="7315200" cy="8229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84032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08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239" y="190492"/>
            <a:ext cx="7318001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749959" y="4858906"/>
            <a:ext cx="6580860" cy="265675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/>
              <a:buNone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590809" y="3739055"/>
            <a:ext cx="6580860" cy="56992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Find YOUR Department / Program template or use the general College of Arts &amp; Letters / MSU template.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Fill out your event title in ALL CAPS, your subtitle/ speaker in ALL CAPS, the date in ALL CAPS, and your location in ALL CAPS.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The text size of the speaker name can be decreased if the name is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Fill in the description.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Include your department name at the top and bottom of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Complete your MSU web address.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Click the image icon in the center of the large grey box to locate an image on your computer and place it in the flyer.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Save your document with only the remaining, completed, flyer page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300" dirty="0">
                <a:solidFill>
                  <a:srgbClr val="000000"/>
                </a:solidFill>
                <a:cs typeface="Arial"/>
              </a:rPr>
            </a:br>
            <a:r>
              <a:rPr lang="en-US" sz="13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300" dirty="0">
                <a:solidFill>
                  <a:srgbClr val="000000"/>
                </a:solidFill>
                <a:cs typeface="Arial"/>
              </a:rPr>
            </a:br>
            <a:r>
              <a:rPr lang="en-US" sz="13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749959" y="1005829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8.5x11” flyer</a:t>
            </a:r>
          </a:p>
        </p:txBody>
      </p:sp>
      <p:pic>
        <p:nvPicPr>
          <p:cNvPr id="7" name="Picture 6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103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 descr="CAL_religiou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221542"/>
            <a:ext cx="2959100" cy="50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668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 descr="CAL_theatre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221143"/>
            <a:ext cx="2256367" cy="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869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 descr="CAL_wrac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19244"/>
            <a:ext cx="2849787" cy="50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549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 descr="CAL_digitalhum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597"/>
            <a:ext cx="2235200" cy="51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4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 descr="CAL_experiencearc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220596"/>
            <a:ext cx="2327722" cy="5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0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 descr="CAL_global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0436"/>
            <a:ext cx="2140950" cy="5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540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 descr="CAL_museumstudie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7" y="220597"/>
            <a:ext cx="2218380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684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71" y="214014"/>
            <a:ext cx="3480645" cy="53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68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70" y="219391"/>
            <a:ext cx="2232382" cy="50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774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70" y="211545"/>
            <a:ext cx="2866268" cy="51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67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10" name="Picture 9" descr="MSU-Wordmark-White (1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5" y="239525"/>
            <a:ext cx="1430483" cy="47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96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16" y="219391"/>
            <a:ext cx="2147561" cy="50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38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16" y="211108"/>
            <a:ext cx="2264217" cy="52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709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74" y="220878"/>
            <a:ext cx="2378796" cy="50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1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74" y="218581"/>
            <a:ext cx="2331096" cy="51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61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463" y="228601"/>
            <a:ext cx="2462037" cy="50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24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74" y="228806"/>
            <a:ext cx="2728913" cy="50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0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185923"/>
            <a:ext cx="2321792" cy="56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6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16314" y="229251"/>
            <a:ext cx="2725238" cy="48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94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14" name="Picture 13" descr="CAL_aahd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3" y="220597"/>
            <a:ext cx="2176691" cy="5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0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 descr="CAL_english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26820"/>
            <a:ext cx="2176691" cy="5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6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30530" y="220597"/>
            <a:ext cx="2418596" cy="5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4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10" name="Picture 9" descr="CAL_philosophy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5" y="233371"/>
            <a:ext cx="2394618" cy="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6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3" name="Rectangle 2"/>
          <p:cNvSpPr/>
          <p:nvPr/>
        </p:nvSpPr>
        <p:spPr>
          <a:xfrm>
            <a:off x="813294" y="3312395"/>
            <a:ext cx="3238500" cy="3743655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294" y="7154835"/>
            <a:ext cx="3238500" cy="1782247"/>
          </a:xfrm>
          <a:prstGeom prst="rect">
            <a:avLst/>
          </a:prstGeom>
          <a:solidFill>
            <a:srgbClr val="003526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82" y="3694382"/>
            <a:ext cx="3092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b="1" dirty="0">
                <a:solidFill>
                  <a:srgbClr val="FFFFFF"/>
                </a:solidFill>
              </a:rPr>
              <a:t>EVENT</a:t>
            </a:r>
            <a:r>
              <a:rPr lang="en-US" sz="3000" b="1" baseline="0" dirty="0">
                <a:solidFill>
                  <a:srgbClr val="FFFFFF"/>
                </a:solidFill>
              </a:rPr>
              <a:t> TITLE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</a:rPr>
              <a:t>SUBTITLE/ SPEAKER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417" y="4833608"/>
            <a:ext cx="30215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Description Aximus et voloratur aliquiam andi inciet quo volupta spisin res alitaquodi cullab iunte voloratur?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Ed eatecae velicae quate vellori busant que pe essum volorrum quasi temped mil mo bla perumquaecum rehent que doluptas voluptat.</a:t>
            </a:r>
          </a:p>
          <a:p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Luptatium eium ea dit omnia sum ipit ut volupit aspiendunt oditat eost es si nis dolum reperias ellaccati sunto expel mos eost incit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418" y="7324181"/>
            <a:ext cx="30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DAY</a:t>
            </a:r>
          </a:p>
          <a:p>
            <a:r>
              <a:rPr lang="en-US" sz="2400" b="1" dirty="0">
                <a:solidFill>
                  <a:srgbClr val="7A9A3B"/>
                </a:solidFill>
              </a:rPr>
              <a:t>MONTH XX</a:t>
            </a:r>
          </a:p>
          <a:p>
            <a:r>
              <a:rPr lang="en-US" dirty="0">
                <a:solidFill>
                  <a:srgbClr val="FFFFFF"/>
                </a:solidFill>
              </a:rPr>
              <a:t>0:00PM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810" y="9215203"/>
            <a:ext cx="719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/>
              <a:t>SPONSORED BY THE DEPARTMENT OFRATURISTO VOLORE SIMPORATUR AUTAE NIMPORE ODIT ALIBUS ATUR REM EARUM QUO INCI NOBIT MOS SAM QUE EST, OMNISQUAE NOBISCIIS QUI</a:t>
            </a:r>
          </a:p>
          <a:p>
            <a:pPr algn="r"/>
            <a:r>
              <a:rPr lang="en-US" dirty="0" err="1"/>
              <a:t>cal.msu.edu</a:t>
            </a:r>
            <a:r>
              <a:rPr lang="en-US" dirty="0"/>
              <a:t>/</a:t>
            </a:r>
            <a:r>
              <a:rPr lang="en-US" dirty="0" err="1"/>
              <a:t>xxxxx</a:t>
            </a:r>
            <a:endParaRPr lang="en-US" dirty="0"/>
          </a:p>
        </p:txBody>
      </p:sp>
      <p:pic>
        <p:nvPicPr>
          <p:cNvPr id="6" name="Picture 5" descr="CAL_rcs_logo_vector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14" y="219573"/>
            <a:ext cx="2302933" cy="5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15786"/>
      </p:ext>
    </p:extLst>
  </p:cSld>
  <p:clrMapOvr>
    <a:masterClrMapping/>
  </p:clrMapOvr>
</p:sld>
</file>

<file path=ppt/theme/theme1.xml><?xml version="1.0" encoding="utf-8"?>
<a:theme xmlns:a="http://schemas.openxmlformats.org/drawingml/2006/main" name="MSU_CAL_TEMPLATE_FLYER1">
  <a:themeElements>
    <a:clrScheme name="CAL Letter Flyer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39748</TotalTime>
  <Words>2765</Words>
  <Application>Microsoft Macintosh PowerPoint</Application>
  <PresentationFormat>Custom</PresentationFormat>
  <Paragraphs>326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Arial Black</vt:lpstr>
      <vt:lpstr>Calibri</vt:lpstr>
      <vt:lpstr>MSU_CAL_TEMPLATE_FLYER1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Morey</dc:creator>
  <cp:lastModifiedBy>Ilya Hardey</cp:lastModifiedBy>
  <cp:revision>70</cp:revision>
  <cp:lastPrinted>2015-11-10T18:53:20Z</cp:lastPrinted>
  <dcterms:created xsi:type="dcterms:W3CDTF">2013-11-21T14:56:43Z</dcterms:created>
  <dcterms:modified xsi:type="dcterms:W3CDTF">2021-05-26T20:25:24Z</dcterms:modified>
</cp:coreProperties>
</file>