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9"/>
  </p:notesMasterIdLst>
  <p:sldIdLst>
    <p:sldId id="267" r:id="rId2"/>
    <p:sldId id="285" r:id="rId3"/>
    <p:sldId id="287" r:id="rId4"/>
    <p:sldId id="289" r:id="rId5"/>
    <p:sldId id="290" r:id="rId6"/>
    <p:sldId id="348" r:id="rId7"/>
    <p:sldId id="349" r:id="rId8"/>
    <p:sldId id="350" r:id="rId9"/>
    <p:sldId id="351" r:id="rId10"/>
    <p:sldId id="408" r:id="rId11"/>
    <p:sldId id="409" r:id="rId12"/>
    <p:sldId id="410" r:id="rId13"/>
    <p:sldId id="411" r:id="rId14"/>
    <p:sldId id="352" r:id="rId15"/>
    <p:sldId id="353" r:id="rId16"/>
    <p:sldId id="354" r:id="rId17"/>
    <p:sldId id="355" r:id="rId18"/>
    <p:sldId id="356" r:id="rId19"/>
    <p:sldId id="357" r:id="rId20"/>
    <p:sldId id="358" r:id="rId21"/>
    <p:sldId id="359" r:id="rId22"/>
    <p:sldId id="360" r:id="rId23"/>
    <p:sldId id="361" r:id="rId24"/>
    <p:sldId id="362" r:id="rId25"/>
    <p:sldId id="363" r:id="rId26"/>
    <p:sldId id="364" r:id="rId27"/>
    <p:sldId id="365" r:id="rId28"/>
    <p:sldId id="366" r:id="rId29"/>
    <p:sldId id="367" r:id="rId30"/>
    <p:sldId id="368" r:id="rId31"/>
    <p:sldId id="369" r:id="rId32"/>
    <p:sldId id="370" r:id="rId33"/>
    <p:sldId id="371" r:id="rId34"/>
    <p:sldId id="372" r:id="rId35"/>
    <p:sldId id="373" r:id="rId36"/>
    <p:sldId id="374" r:id="rId37"/>
    <p:sldId id="375" r:id="rId38"/>
    <p:sldId id="376" r:id="rId39"/>
    <p:sldId id="377" r:id="rId40"/>
    <p:sldId id="378" r:id="rId41"/>
    <p:sldId id="379" r:id="rId42"/>
    <p:sldId id="380" r:id="rId43"/>
    <p:sldId id="381" r:id="rId44"/>
    <p:sldId id="382" r:id="rId45"/>
    <p:sldId id="383" r:id="rId46"/>
    <p:sldId id="384" r:id="rId47"/>
    <p:sldId id="385" r:id="rId48"/>
    <p:sldId id="386" r:id="rId49"/>
    <p:sldId id="387" r:id="rId50"/>
    <p:sldId id="388" r:id="rId51"/>
    <p:sldId id="389" r:id="rId52"/>
    <p:sldId id="390" r:id="rId53"/>
    <p:sldId id="391" r:id="rId54"/>
    <p:sldId id="392" r:id="rId55"/>
    <p:sldId id="393" r:id="rId56"/>
    <p:sldId id="394" r:id="rId57"/>
    <p:sldId id="395" r:id="rId58"/>
    <p:sldId id="396" r:id="rId59"/>
    <p:sldId id="397" r:id="rId60"/>
    <p:sldId id="398" r:id="rId61"/>
    <p:sldId id="399" r:id="rId62"/>
    <p:sldId id="400" r:id="rId63"/>
    <p:sldId id="401" r:id="rId64"/>
    <p:sldId id="402" r:id="rId65"/>
    <p:sldId id="403" r:id="rId66"/>
    <p:sldId id="404" r:id="rId67"/>
    <p:sldId id="405" r:id="rId68"/>
    <p:sldId id="406" r:id="rId69"/>
    <p:sldId id="407" r:id="rId70"/>
    <p:sldId id="412" r:id="rId71"/>
    <p:sldId id="413" r:id="rId72"/>
    <p:sldId id="414" r:id="rId73"/>
    <p:sldId id="415" r:id="rId74"/>
    <p:sldId id="416" r:id="rId75"/>
    <p:sldId id="417" r:id="rId76"/>
    <p:sldId id="418" r:id="rId77"/>
    <p:sldId id="419" r:id="rId78"/>
    <p:sldId id="420" r:id="rId79"/>
    <p:sldId id="421" r:id="rId80"/>
    <p:sldId id="422" r:id="rId81"/>
    <p:sldId id="423" r:id="rId82"/>
    <p:sldId id="424" r:id="rId83"/>
    <p:sldId id="425" r:id="rId84"/>
    <p:sldId id="426" r:id="rId85"/>
    <p:sldId id="427" r:id="rId86"/>
    <p:sldId id="428" r:id="rId87"/>
    <p:sldId id="429" r:id="rId88"/>
    <p:sldId id="430" r:id="rId89"/>
    <p:sldId id="431" r:id="rId90"/>
    <p:sldId id="432" r:id="rId91"/>
    <p:sldId id="433" r:id="rId92"/>
    <p:sldId id="434" r:id="rId93"/>
    <p:sldId id="435" r:id="rId94"/>
    <p:sldId id="436" r:id="rId95"/>
    <p:sldId id="437" r:id="rId96"/>
    <p:sldId id="438" r:id="rId97"/>
    <p:sldId id="439" r:id="rId98"/>
  </p:sldIdLst>
  <p:sldSz cx="10058400" cy="15544800"/>
  <p:notesSz cx="6858000" cy="9144000"/>
  <p:defaultTextStyle>
    <a:defPPr>
      <a:defRPr lang="en-US"/>
    </a:defPPr>
    <a:lvl1pPr marL="0" algn="l" defTabSz="656376" rtl="0" eaLnBrk="1" latinLnBrk="0" hangingPunct="1">
      <a:defRPr sz="2583" kern="1200">
        <a:solidFill>
          <a:schemeClr val="tx1"/>
        </a:solidFill>
        <a:latin typeface="+mn-lt"/>
        <a:ea typeface="+mn-ea"/>
        <a:cs typeface="+mn-cs"/>
      </a:defRPr>
    </a:lvl1pPr>
    <a:lvl2pPr marL="656376" algn="l" defTabSz="656376" rtl="0" eaLnBrk="1" latinLnBrk="0" hangingPunct="1">
      <a:defRPr sz="2583" kern="1200">
        <a:solidFill>
          <a:schemeClr val="tx1"/>
        </a:solidFill>
        <a:latin typeface="+mn-lt"/>
        <a:ea typeface="+mn-ea"/>
        <a:cs typeface="+mn-cs"/>
      </a:defRPr>
    </a:lvl2pPr>
    <a:lvl3pPr marL="1312753" algn="l" defTabSz="656376" rtl="0" eaLnBrk="1" latinLnBrk="0" hangingPunct="1">
      <a:defRPr sz="2583" kern="1200">
        <a:solidFill>
          <a:schemeClr val="tx1"/>
        </a:solidFill>
        <a:latin typeface="+mn-lt"/>
        <a:ea typeface="+mn-ea"/>
        <a:cs typeface="+mn-cs"/>
      </a:defRPr>
    </a:lvl3pPr>
    <a:lvl4pPr marL="1969128" algn="l" defTabSz="656376" rtl="0" eaLnBrk="1" latinLnBrk="0" hangingPunct="1">
      <a:defRPr sz="2583" kern="1200">
        <a:solidFill>
          <a:schemeClr val="tx1"/>
        </a:solidFill>
        <a:latin typeface="+mn-lt"/>
        <a:ea typeface="+mn-ea"/>
        <a:cs typeface="+mn-cs"/>
      </a:defRPr>
    </a:lvl4pPr>
    <a:lvl5pPr marL="2625505" algn="l" defTabSz="656376" rtl="0" eaLnBrk="1" latinLnBrk="0" hangingPunct="1">
      <a:defRPr sz="2583" kern="1200">
        <a:solidFill>
          <a:schemeClr val="tx1"/>
        </a:solidFill>
        <a:latin typeface="+mn-lt"/>
        <a:ea typeface="+mn-ea"/>
        <a:cs typeface="+mn-cs"/>
      </a:defRPr>
    </a:lvl5pPr>
    <a:lvl6pPr marL="3281881" algn="l" defTabSz="656376" rtl="0" eaLnBrk="1" latinLnBrk="0" hangingPunct="1">
      <a:defRPr sz="2583" kern="1200">
        <a:solidFill>
          <a:schemeClr val="tx1"/>
        </a:solidFill>
        <a:latin typeface="+mn-lt"/>
        <a:ea typeface="+mn-ea"/>
        <a:cs typeface="+mn-cs"/>
      </a:defRPr>
    </a:lvl6pPr>
    <a:lvl7pPr marL="3938259" algn="l" defTabSz="656376" rtl="0" eaLnBrk="1" latinLnBrk="0" hangingPunct="1">
      <a:defRPr sz="2583" kern="1200">
        <a:solidFill>
          <a:schemeClr val="tx1"/>
        </a:solidFill>
        <a:latin typeface="+mn-lt"/>
        <a:ea typeface="+mn-ea"/>
        <a:cs typeface="+mn-cs"/>
      </a:defRPr>
    </a:lvl7pPr>
    <a:lvl8pPr marL="4594633" algn="l" defTabSz="656376" rtl="0" eaLnBrk="1" latinLnBrk="0" hangingPunct="1">
      <a:defRPr sz="2583" kern="1200">
        <a:solidFill>
          <a:schemeClr val="tx1"/>
        </a:solidFill>
        <a:latin typeface="+mn-lt"/>
        <a:ea typeface="+mn-ea"/>
        <a:cs typeface="+mn-cs"/>
      </a:defRPr>
    </a:lvl8pPr>
    <a:lvl9pPr marL="5251011" algn="l" defTabSz="656376" rtl="0" eaLnBrk="1" latinLnBrk="0" hangingPunct="1">
      <a:defRPr sz="258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085" userDrawn="1">
          <p15:clr>
            <a:srgbClr val="A4A3A4"/>
          </p15:clr>
        </p15:guide>
        <p15:guide id="2" pos="633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B3E2C"/>
    <a:srgbClr val="000000"/>
    <a:srgbClr val="EAFCFF"/>
    <a:srgbClr val="254872"/>
    <a:srgbClr val="4780C5"/>
    <a:srgbClr val="146F6F"/>
    <a:srgbClr val="77A827"/>
    <a:srgbClr val="4E9030"/>
    <a:srgbClr val="77A85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90"/>
    <p:restoredTop sz="94656"/>
  </p:normalViewPr>
  <p:slideViewPr>
    <p:cSldViewPr snapToGrid="0" snapToObjects="1" showGuides="1">
      <p:cViewPr>
        <p:scale>
          <a:sx n="119" d="100"/>
          <a:sy n="119" d="100"/>
        </p:scale>
        <p:origin x="912" y="-6544"/>
      </p:cViewPr>
      <p:guideLst>
        <p:guide orient="horz" pos="5085"/>
        <p:guide pos="6335"/>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notesMaster" Target="notesMasters/notesMaster1.xml"/><Relationship Id="rId10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4E3C4A-62F5-9E4F-90BA-63FB4FF22636}" type="datetimeFigureOut">
              <a:rPr lang="en-US" smtClean="0"/>
              <a:t>5/27/21</a:t>
            </a:fld>
            <a:endParaRPr lang="en-US"/>
          </a:p>
        </p:txBody>
      </p:sp>
      <p:sp>
        <p:nvSpPr>
          <p:cNvPr id="4" name="Slide Image Placeholder 3"/>
          <p:cNvSpPr>
            <a:spLocks noGrp="1" noRot="1" noChangeAspect="1"/>
          </p:cNvSpPr>
          <p:nvPr>
            <p:ph type="sldImg" idx="2"/>
          </p:nvPr>
        </p:nvSpPr>
        <p:spPr>
          <a:xfrm>
            <a:off x="2430463" y="1143000"/>
            <a:ext cx="19970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A0F427-EA9A-0A46-B4B9-440087C56FEB}" type="slidenum">
              <a:rPr lang="en-US" smtClean="0"/>
              <a:t>‹#›</a:t>
            </a:fld>
            <a:endParaRPr lang="en-US"/>
          </a:p>
        </p:txBody>
      </p:sp>
    </p:spTree>
    <p:extLst>
      <p:ext uri="{BB962C8B-B14F-4D97-AF65-F5344CB8AC3E}">
        <p14:creationId xmlns:p14="http://schemas.microsoft.com/office/powerpoint/2010/main" val="526398381"/>
      </p:ext>
    </p:extLst>
  </p:cSld>
  <p:clrMap bg1="lt1" tx1="dk1" bg2="lt2" tx2="dk2" accent1="accent1" accent2="accent2" accent3="accent3" accent4="accent4" accent5="accent5" accent6="accent6" hlink="hlink" folHlink="folHlink"/>
  <p:notesStyle>
    <a:lvl1pPr marL="0" algn="l" defTabSz="1312753" rtl="0" eaLnBrk="1" latinLnBrk="0" hangingPunct="1">
      <a:defRPr sz="1723" kern="1200">
        <a:solidFill>
          <a:schemeClr val="tx1"/>
        </a:solidFill>
        <a:latin typeface="+mn-lt"/>
        <a:ea typeface="+mn-ea"/>
        <a:cs typeface="+mn-cs"/>
      </a:defRPr>
    </a:lvl1pPr>
    <a:lvl2pPr marL="656376" algn="l" defTabSz="1312753" rtl="0" eaLnBrk="1" latinLnBrk="0" hangingPunct="1">
      <a:defRPr sz="1723" kern="1200">
        <a:solidFill>
          <a:schemeClr val="tx1"/>
        </a:solidFill>
        <a:latin typeface="+mn-lt"/>
        <a:ea typeface="+mn-ea"/>
        <a:cs typeface="+mn-cs"/>
      </a:defRPr>
    </a:lvl2pPr>
    <a:lvl3pPr marL="1312753" algn="l" defTabSz="1312753" rtl="0" eaLnBrk="1" latinLnBrk="0" hangingPunct="1">
      <a:defRPr sz="1723" kern="1200">
        <a:solidFill>
          <a:schemeClr val="tx1"/>
        </a:solidFill>
        <a:latin typeface="+mn-lt"/>
        <a:ea typeface="+mn-ea"/>
        <a:cs typeface="+mn-cs"/>
      </a:defRPr>
    </a:lvl3pPr>
    <a:lvl4pPr marL="1969128" algn="l" defTabSz="1312753" rtl="0" eaLnBrk="1" latinLnBrk="0" hangingPunct="1">
      <a:defRPr sz="1723" kern="1200">
        <a:solidFill>
          <a:schemeClr val="tx1"/>
        </a:solidFill>
        <a:latin typeface="+mn-lt"/>
        <a:ea typeface="+mn-ea"/>
        <a:cs typeface="+mn-cs"/>
      </a:defRPr>
    </a:lvl4pPr>
    <a:lvl5pPr marL="2625505" algn="l" defTabSz="1312753" rtl="0" eaLnBrk="1" latinLnBrk="0" hangingPunct="1">
      <a:defRPr sz="1723" kern="1200">
        <a:solidFill>
          <a:schemeClr val="tx1"/>
        </a:solidFill>
        <a:latin typeface="+mn-lt"/>
        <a:ea typeface="+mn-ea"/>
        <a:cs typeface="+mn-cs"/>
      </a:defRPr>
    </a:lvl5pPr>
    <a:lvl6pPr marL="3281881" algn="l" defTabSz="1312753" rtl="0" eaLnBrk="1" latinLnBrk="0" hangingPunct="1">
      <a:defRPr sz="1723" kern="1200">
        <a:solidFill>
          <a:schemeClr val="tx1"/>
        </a:solidFill>
        <a:latin typeface="+mn-lt"/>
        <a:ea typeface="+mn-ea"/>
        <a:cs typeface="+mn-cs"/>
      </a:defRPr>
    </a:lvl6pPr>
    <a:lvl7pPr marL="3938259" algn="l" defTabSz="1312753" rtl="0" eaLnBrk="1" latinLnBrk="0" hangingPunct="1">
      <a:defRPr sz="1723" kern="1200">
        <a:solidFill>
          <a:schemeClr val="tx1"/>
        </a:solidFill>
        <a:latin typeface="+mn-lt"/>
        <a:ea typeface="+mn-ea"/>
        <a:cs typeface="+mn-cs"/>
      </a:defRPr>
    </a:lvl7pPr>
    <a:lvl8pPr marL="4594633" algn="l" defTabSz="1312753" rtl="0" eaLnBrk="1" latinLnBrk="0" hangingPunct="1">
      <a:defRPr sz="1723" kern="1200">
        <a:solidFill>
          <a:schemeClr val="tx1"/>
        </a:solidFill>
        <a:latin typeface="+mn-lt"/>
        <a:ea typeface="+mn-ea"/>
        <a:cs typeface="+mn-cs"/>
      </a:defRPr>
    </a:lvl8pPr>
    <a:lvl9pPr marL="5251011" algn="l" defTabSz="1312753" rtl="0" eaLnBrk="1" latinLnBrk="0" hangingPunct="1">
      <a:defRPr sz="1723"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228601" y="228600"/>
            <a:ext cx="9601198" cy="15087600"/>
          </a:xfrm>
          <a:prstGeom prst="rect">
            <a:avLst/>
          </a:prstGeom>
          <a:solidFill>
            <a:schemeClr val="bg1">
              <a:lumMod val="50000"/>
            </a:schemeClr>
          </a:solidFill>
          <a:ln>
            <a:noFill/>
          </a:ln>
        </p:spPr>
        <p:txBody>
          <a:bodyPr vert="horz"/>
          <a:lstStyle/>
          <a:p>
            <a:endParaRPr lang="en-US"/>
          </a:p>
        </p:txBody>
      </p:sp>
    </p:spTree>
    <p:extLst>
      <p:ext uri="{BB962C8B-B14F-4D97-AF65-F5344CB8AC3E}">
        <p14:creationId xmlns:p14="http://schemas.microsoft.com/office/powerpoint/2010/main" val="1748155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MASTER">
    <p:spTree>
      <p:nvGrpSpPr>
        <p:cNvPr id="1" name=""/>
        <p:cNvGrpSpPr/>
        <p:nvPr/>
      </p:nvGrpSpPr>
      <p:grpSpPr>
        <a:xfrm>
          <a:off x="0" y="0"/>
          <a:ext cx="0" cy="0"/>
          <a:chOff x="0" y="0"/>
          <a:chExt cx="0" cy="0"/>
        </a:xfrm>
      </p:grpSpPr>
      <p:sp>
        <p:nvSpPr>
          <p:cNvPr id="9" name="Rectangle 8"/>
          <p:cNvSpPr/>
          <p:nvPr userDrawn="1"/>
        </p:nvSpPr>
        <p:spPr>
          <a:xfrm>
            <a:off x="295837" y="300310"/>
            <a:ext cx="9466729" cy="863600"/>
          </a:xfrm>
          <a:prstGeom prst="rect">
            <a:avLst/>
          </a:prstGeom>
          <a:solidFill>
            <a:srgbClr val="0035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344" dirty="0"/>
          </a:p>
        </p:txBody>
      </p:sp>
      <p:sp>
        <p:nvSpPr>
          <p:cNvPr id="8" name="Picture Placeholder 7"/>
          <p:cNvSpPr>
            <a:spLocks noGrp="1"/>
          </p:cNvSpPr>
          <p:nvPr>
            <p:ph type="pic" sz="quarter" idx="10"/>
          </p:nvPr>
        </p:nvSpPr>
        <p:spPr>
          <a:xfrm>
            <a:off x="295837" y="1413165"/>
            <a:ext cx="9466729" cy="12718473"/>
          </a:xfrm>
          <a:prstGeom prst="rect">
            <a:avLst/>
          </a:prstGeom>
          <a:solidFill>
            <a:schemeClr val="bg1">
              <a:lumMod val="85000"/>
            </a:schemeClr>
          </a:solidFill>
        </p:spPr>
        <p:txBody>
          <a:bodyPr vert="horz"/>
          <a:lstStyle>
            <a:lvl1pPr marL="0" indent="0">
              <a:buNone/>
              <a:defRPr baseline="0"/>
            </a:lvl1pPr>
          </a:lstStyle>
          <a:p>
            <a:r>
              <a:rPr lang="en-US" dirty="0"/>
              <a:t>Drag picture to placeholder or click icon to add</a:t>
            </a:r>
          </a:p>
        </p:txBody>
      </p:sp>
    </p:spTree>
    <p:extLst>
      <p:ext uri="{BB962C8B-B14F-4D97-AF65-F5344CB8AC3E}">
        <p14:creationId xmlns:p14="http://schemas.microsoft.com/office/powerpoint/2010/main" val="30354972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4156684"/>
      </p:ext>
    </p:extLst>
  </p:cSld>
  <p:clrMap bg1="lt1" tx1="dk1" bg2="lt2" tx2="dk2" accent1="accent1" accent2="accent2" accent3="accent3" accent4="accent4" accent5="accent5" accent6="accent6" hlink="hlink" folHlink="folHlink"/>
  <p:sldLayoutIdLst>
    <p:sldLayoutId id="2147483655" r:id="rId1"/>
    <p:sldLayoutId id="2147483656" r:id="rId2"/>
  </p:sldLayoutIdLst>
  <p:txStyles>
    <p:titleStyle>
      <a:lvl1pPr algn="ctr" defTabSz="591663" rtl="0" eaLnBrk="1" latinLnBrk="0" hangingPunct="1">
        <a:spcBef>
          <a:spcPct val="0"/>
        </a:spcBef>
        <a:buNone/>
        <a:defRPr sz="5694" kern="1200">
          <a:solidFill>
            <a:schemeClr val="tx1"/>
          </a:solidFill>
          <a:latin typeface="+mj-lt"/>
          <a:ea typeface="+mj-ea"/>
          <a:cs typeface="+mj-cs"/>
        </a:defRPr>
      </a:lvl1pPr>
    </p:titleStyle>
    <p:bodyStyle>
      <a:lvl1pPr marL="443747" indent="-443747" algn="l" defTabSz="591663" rtl="0" eaLnBrk="1" latinLnBrk="0" hangingPunct="1">
        <a:spcBef>
          <a:spcPct val="20000"/>
        </a:spcBef>
        <a:buFont typeface="Arial"/>
        <a:buChar char="•"/>
        <a:defRPr sz="4141" kern="1200">
          <a:solidFill>
            <a:schemeClr val="tx1"/>
          </a:solidFill>
          <a:latin typeface="+mn-lt"/>
          <a:ea typeface="+mn-ea"/>
          <a:cs typeface="+mn-cs"/>
        </a:defRPr>
      </a:lvl1pPr>
      <a:lvl2pPr marL="961452" indent="-369789" algn="l" defTabSz="591663" rtl="0" eaLnBrk="1" latinLnBrk="0" hangingPunct="1">
        <a:spcBef>
          <a:spcPct val="20000"/>
        </a:spcBef>
        <a:buFont typeface="Arial"/>
        <a:buChar char="–"/>
        <a:defRPr sz="3623" kern="1200">
          <a:solidFill>
            <a:schemeClr val="tx1"/>
          </a:solidFill>
          <a:latin typeface="+mn-lt"/>
          <a:ea typeface="+mn-ea"/>
          <a:cs typeface="+mn-cs"/>
        </a:defRPr>
      </a:lvl2pPr>
      <a:lvl3pPr marL="1479156" indent="-295831" algn="l" defTabSz="591663" rtl="0" eaLnBrk="1" latinLnBrk="0" hangingPunct="1">
        <a:spcBef>
          <a:spcPct val="20000"/>
        </a:spcBef>
        <a:buFont typeface="Arial"/>
        <a:buChar char="•"/>
        <a:defRPr sz="3106" kern="1200">
          <a:solidFill>
            <a:schemeClr val="tx1"/>
          </a:solidFill>
          <a:latin typeface="+mn-lt"/>
          <a:ea typeface="+mn-ea"/>
          <a:cs typeface="+mn-cs"/>
        </a:defRPr>
      </a:lvl3pPr>
      <a:lvl4pPr marL="2070819" indent="-295831" algn="l" defTabSz="591663" rtl="0" eaLnBrk="1" latinLnBrk="0" hangingPunct="1">
        <a:spcBef>
          <a:spcPct val="20000"/>
        </a:spcBef>
        <a:buFont typeface="Arial"/>
        <a:buChar char="–"/>
        <a:defRPr sz="2588" kern="1200">
          <a:solidFill>
            <a:schemeClr val="tx1"/>
          </a:solidFill>
          <a:latin typeface="+mn-lt"/>
          <a:ea typeface="+mn-ea"/>
          <a:cs typeface="+mn-cs"/>
        </a:defRPr>
      </a:lvl4pPr>
      <a:lvl5pPr marL="2662481" indent="-295831" algn="l" defTabSz="591663" rtl="0" eaLnBrk="1" latinLnBrk="0" hangingPunct="1">
        <a:spcBef>
          <a:spcPct val="20000"/>
        </a:spcBef>
        <a:buFont typeface="Arial"/>
        <a:buChar char="»"/>
        <a:defRPr sz="2588" kern="1200">
          <a:solidFill>
            <a:schemeClr val="tx1"/>
          </a:solidFill>
          <a:latin typeface="+mn-lt"/>
          <a:ea typeface="+mn-ea"/>
          <a:cs typeface="+mn-cs"/>
        </a:defRPr>
      </a:lvl5pPr>
      <a:lvl6pPr marL="3254144" indent="-295831" algn="l" defTabSz="591663" rtl="0" eaLnBrk="1" latinLnBrk="0" hangingPunct="1">
        <a:spcBef>
          <a:spcPct val="20000"/>
        </a:spcBef>
        <a:buFont typeface="Arial"/>
        <a:buChar char="•"/>
        <a:defRPr sz="2588" kern="1200">
          <a:solidFill>
            <a:schemeClr val="tx1"/>
          </a:solidFill>
          <a:latin typeface="+mn-lt"/>
          <a:ea typeface="+mn-ea"/>
          <a:cs typeface="+mn-cs"/>
        </a:defRPr>
      </a:lvl6pPr>
      <a:lvl7pPr marL="3845806" indent="-295831" algn="l" defTabSz="591663" rtl="0" eaLnBrk="1" latinLnBrk="0" hangingPunct="1">
        <a:spcBef>
          <a:spcPct val="20000"/>
        </a:spcBef>
        <a:buFont typeface="Arial"/>
        <a:buChar char="•"/>
        <a:defRPr sz="2588" kern="1200">
          <a:solidFill>
            <a:schemeClr val="tx1"/>
          </a:solidFill>
          <a:latin typeface="+mn-lt"/>
          <a:ea typeface="+mn-ea"/>
          <a:cs typeface="+mn-cs"/>
        </a:defRPr>
      </a:lvl7pPr>
      <a:lvl8pPr marL="4437469" indent="-295831" algn="l" defTabSz="591663" rtl="0" eaLnBrk="1" latinLnBrk="0" hangingPunct="1">
        <a:spcBef>
          <a:spcPct val="20000"/>
        </a:spcBef>
        <a:buFont typeface="Arial"/>
        <a:buChar char="•"/>
        <a:defRPr sz="2588" kern="1200">
          <a:solidFill>
            <a:schemeClr val="tx1"/>
          </a:solidFill>
          <a:latin typeface="+mn-lt"/>
          <a:ea typeface="+mn-ea"/>
          <a:cs typeface="+mn-cs"/>
        </a:defRPr>
      </a:lvl8pPr>
      <a:lvl9pPr marL="5029131" indent="-295831" algn="l" defTabSz="591663" rtl="0" eaLnBrk="1" latinLnBrk="0" hangingPunct="1">
        <a:spcBef>
          <a:spcPct val="20000"/>
        </a:spcBef>
        <a:buFont typeface="Arial"/>
        <a:buChar char="•"/>
        <a:defRPr sz="2588" kern="1200">
          <a:solidFill>
            <a:schemeClr val="tx1"/>
          </a:solidFill>
          <a:latin typeface="+mn-lt"/>
          <a:ea typeface="+mn-ea"/>
          <a:cs typeface="+mn-cs"/>
        </a:defRPr>
      </a:lvl9pPr>
    </p:bodyStyle>
    <p:otherStyle>
      <a:defPPr>
        <a:defRPr lang="en-US"/>
      </a:defPPr>
      <a:lvl1pPr marL="0" algn="l" defTabSz="591663" rtl="0" eaLnBrk="1" latinLnBrk="0" hangingPunct="1">
        <a:defRPr sz="2329" kern="1200">
          <a:solidFill>
            <a:schemeClr val="tx1"/>
          </a:solidFill>
          <a:latin typeface="+mn-lt"/>
          <a:ea typeface="+mn-ea"/>
          <a:cs typeface="+mn-cs"/>
        </a:defRPr>
      </a:lvl1pPr>
      <a:lvl2pPr marL="591663" algn="l" defTabSz="591663" rtl="0" eaLnBrk="1" latinLnBrk="0" hangingPunct="1">
        <a:defRPr sz="2329" kern="1200">
          <a:solidFill>
            <a:schemeClr val="tx1"/>
          </a:solidFill>
          <a:latin typeface="+mn-lt"/>
          <a:ea typeface="+mn-ea"/>
          <a:cs typeface="+mn-cs"/>
        </a:defRPr>
      </a:lvl2pPr>
      <a:lvl3pPr marL="1183325" algn="l" defTabSz="591663" rtl="0" eaLnBrk="1" latinLnBrk="0" hangingPunct="1">
        <a:defRPr sz="2329" kern="1200">
          <a:solidFill>
            <a:schemeClr val="tx1"/>
          </a:solidFill>
          <a:latin typeface="+mn-lt"/>
          <a:ea typeface="+mn-ea"/>
          <a:cs typeface="+mn-cs"/>
        </a:defRPr>
      </a:lvl3pPr>
      <a:lvl4pPr marL="1774988" algn="l" defTabSz="591663" rtl="0" eaLnBrk="1" latinLnBrk="0" hangingPunct="1">
        <a:defRPr sz="2329" kern="1200">
          <a:solidFill>
            <a:schemeClr val="tx1"/>
          </a:solidFill>
          <a:latin typeface="+mn-lt"/>
          <a:ea typeface="+mn-ea"/>
          <a:cs typeface="+mn-cs"/>
        </a:defRPr>
      </a:lvl4pPr>
      <a:lvl5pPr marL="2366650" algn="l" defTabSz="591663" rtl="0" eaLnBrk="1" latinLnBrk="0" hangingPunct="1">
        <a:defRPr sz="2329" kern="1200">
          <a:solidFill>
            <a:schemeClr val="tx1"/>
          </a:solidFill>
          <a:latin typeface="+mn-lt"/>
          <a:ea typeface="+mn-ea"/>
          <a:cs typeface="+mn-cs"/>
        </a:defRPr>
      </a:lvl5pPr>
      <a:lvl6pPr marL="2958313" algn="l" defTabSz="591663" rtl="0" eaLnBrk="1" latinLnBrk="0" hangingPunct="1">
        <a:defRPr sz="2329" kern="1200">
          <a:solidFill>
            <a:schemeClr val="tx1"/>
          </a:solidFill>
          <a:latin typeface="+mn-lt"/>
          <a:ea typeface="+mn-ea"/>
          <a:cs typeface="+mn-cs"/>
        </a:defRPr>
      </a:lvl6pPr>
      <a:lvl7pPr marL="3549975" algn="l" defTabSz="591663" rtl="0" eaLnBrk="1" latinLnBrk="0" hangingPunct="1">
        <a:defRPr sz="2329" kern="1200">
          <a:solidFill>
            <a:schemeClr val="tx1"/>
          </a:solidFill>
          <a:latin typeface="+mn-lt"/>
          <a:ea typeface="+mn-ea"/>
          <a:cs typeface="+mn-cs"/>
        </a:defRPr>
      </a:lvl7pPr>
      <a:lvl8pPr marL="4141638" algn="l" defTabSz="591663" rtl="0" eaLnBrk="1" latinLnBrk="0" hangingPunct="1">
        <a:defRPr sz="2329" kern="1200">
          <a:solidFill>
            <a:schemeClr val="tx1"/>
          </a:solidFill>
          <a:latin typeface="+mn-lt"/>
          <a:ea typeface="+mn-ea"/>
          <a:cs typeface="+mn-cs"/>
        </a:defRPr>
      </a:lvl8pPr>
      <a:lvl9pPr marL="4733300" algn="l" defTabSz="591663" rtl="0" eaLnBrk="1" latinLnBrk="0" hangingPunct="1">
        <a:defRPr sz="232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3"/>
          <p:cNvSpPr txBox="1">
            <a:spLocks/>
          </p:cNvSpPr>
          <p:nvPr/>
        </p:nvSpPr>
        <p:spPr>
          <a:xfrm>
            <a:off x="970535" y="7552020"/>
            <a:ext cx="8516407" cy="3438152"/>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120000"/>
              </a:lnSpc>
              <a:buNone/>
            </a:pPr>
            <a:endParaRPr lang="en-US" sz="3106" dirty="0">
              <a:latin typeface="Arial"/>
              <a:cs typeface="Arial"/>
            </a:endParaRPr>
          </a:p>
        </p:txBody>
      </p:sp>
      <p:pic>
        <p:nvPicPr>
          <p:cNvPr id="7" name="Picture 6" descr="MSU_CAL_logo_helmet_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6578" y="1607344"/>
            <a:ext cx="3004672" cy="727776"/>
          </a:xfrm>
          <a:prstGeom prst="rect">
            <a:avLst/>
          </a:prstGeom>
        </p:spPr>
      </p:pic>
      <p:sp>
        <p:nvSpPr>
          <p:cNvPr id="10" name="Text Placeholder 3"/>
          <p:cNvSpPr txBox="1">
            <a:spLocks/>
          </p:cNvSpPr>
          <p:nvPr/>
        </p:nvSpPr>
        <p:spPr>
          <a:xfrm>
            <a:off x="777383" y="4511432"/>
            <a:ext cx="8516407" cy="9984946"/>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20000"/>
              </a:lnSpc>
              <a:buFont typeface="+mj-lt"/>
              <a:buAutoNum type="arabicPeriod"/>
            </a:pPr>
            <a:r>
              <a:rPr lang="en-US" sz="1812" dirty="0">
                <a:solidFill>
                  <a:srgbClr val="000000"/>
                </a:solidFill>
                <a:cs typeface="Arial"/>
              </a:rPr>
              <a:t>Choose which event series layout works best for the number of events in your series. The two-column templates will allow for more events.</a:t>
            </a:r>
          </a:p>
          <a:p>
            <a:pPr>
              <a:lnSpc>
                <a:spcPct val="120000"/>
              </a:lnSpc>
              <a:buFont typeface="+mj-lt"/>
              <a:buAutoNum type="arabicPeriod"/>
            </a:pPr>
            <a:r>
              <a:rPr lang="en-US" sz="1812" dirty="0">
                <a:solidFill>
                  <a:srgbClr val="000000"/>
                </a:solidFill>
                <a:cs typeface="Arial"/>
              </a:rPr>
              <a:t>Find YOUR Department / Program template or use the general College of Arts &amp; Letters / MSU template. DELETE all other pages!</a:t>
            </a:r>
          </a:p>
          <a:p>
            <a:pPr>
              <a:lnSpc>
                <a:spcPct val="120000"/>
              </a:lnSpc>
              <a:buFont typeface="+mj-lt"/>
              <a:buAutoNum type="arabicPeriod"/>
            </a:pPr>
            <a:r>
              <a:rPr lang="en-US" sz="1812" dirty="0">
                <a:solidFill>
                  <a:srgbClr val="000000"/>
                </a:solidFill>
                <a:cs typeface="Arial"/>
              </a:rPr>
              <a:t>Fill out your series title in ALL CAPS, your subtitle in ALL CAPS, your event titles in ALL CAPS, the date in ALL CAPS, and your location in ALL CAPS. </a:t>
            </a:r>
          </a:p>
          <a:p>
            <a:pPr>
              <a:lnSpc>
                <a:spcPct val="120000"/>
              </a:lnSpc>
              <a:buFont typeface="+mj-lt"/>
              <a:buAutoNum type="arabicPeriod"/>
            </a:pPr>
            <a:r>
              <a:rPr lang="en-US" sz="1812" dirty="0">
                <a:solidFill>
                  <a:srgbClr val="000000"/>
                </a:solidFill>
                <a:cs typeface="Arial"/>
              </a:rPr>
              <a:t>The text size of the series title can be decreased if the title is long. Please decrease size of subtitle also if this is the case. The subtitle can be removed</a:t>
            </a:r>
            <a:br>
              <a:rPr lang="en-US" sz="1812" dirty="0">
                <a:solidFill>
                  <a:srgbClr val="000000"/>
                </a:solidFill>
                <a:cs typeface="Arial"/>
              </a:rPr>
            </a:br>
            <a:r>
              <a:rPr lang="en-US" sz="1812" dirty="0">
                <a:solidFill>
                  <a:srgbClr val="000000"/>
                </a:solidFill>
                <a:cs typeface="Arial"/>
              </a:rPr>
              <a:t>if necessary.</a:t>
            </a:r>
          </a:p>
          <a:p>
            <a:pPr>
              <a:lnSpc>
                <a:spcPct val="120000"/>
              </a:lnSpc>
              <a:buFont typeface="+mj-lt"/>
              <a:buAutoNum type="arabicPeriod"/>
            </a:pPr>
            <a:r>
              <a:rPr lang="en-US" sz="1812" dirty="0">
                <a:solidFill>
                  <a:srgbClr val="000000"/>
                </a:solidFill>
                <a:cs typeface="Arial"/>
              </a:rPr>
              <a:t>Fill out all information for each event.</a:t>
            </a:r>
          </a:p>
          <a:p>
            <a:pPr>
              <a:lnSpc>
                <a:spcPct val="120000"/>
              </a:lnSpc>
              <a:buFont typeface="+mj-lt"/>
              <a:buAutoNum type="arabicPeriod"/>
            </a:pPr>
            <a:r>
              <a:rPr lang="en-US" sz="1812" dirty="0">
                <a:solidFill>
                  <a:srgbClr val="000000"/>
                </a:solidFill>
                <a:cs typeface="Arial"/>
              </a:rPr>
              <a:t>Complete sponsorship info and your MSU web address at the bottom of the page.</a:t>
            </a:r>
          </a:p>
          <a:p>
            <a:pPr>
              <a:lnSpc>
                <a:spcPct val="120000"/>
              </a:lnSpc>
              <a:buFont typeface="+mj-lt"/>
              <a:buAutoNum type="arabicPeriod"/>
            </a:pPr>
            <a:r>
              <a:rPr lang="en-US" sz="1812" dirty="0">
                <a:solidFill>
                  <a:srgbClr val="000000"/>
                </a:solidFill>
                <a:cs typeface="Arial"/>
              </a:rPr>
              <a:t>Click the image icon in the center of the large grey box to locate an image on your computer and place it in the flyer. For access to free stock photos to choose from you can visit </a:t>
            </a:r>
            <a:r>
              <a:rPr lang="en-US" sz="1812" b="1" dirty="0" err="1">
                <a:solidFill>
                  <a:srgbClr val="000000"/>
                </a:solidFill>
                <a:cs typeface="Arial"/>
              </a:rPr>
              <a:t>unsplash.com</a:t>
            </a:r>
            <a:r>
              <a:rPr lang="en-US" sz="1812" dirty="0">
                <a:solidFill>
                  <a:srgbClr val="000000"/>
                </a:solidFill>
                <a:cs typeface="Arial"/>
              </a:rPr>
              <a:t> or </a:t>
            </a:r>
            <a:r>
              <a:rPr lang="en-US" sz="1812" b="1" dirty="0" err="1">
                <a:solidFill>
                  <a:srgbClr val="000000"/>
                </a:solidFill>
                <a:cs typeface="Arial"/>
              </a:rPr>
              <a:t>pexels.com</a:t>
            </a:r>
            <a:r>
              <a:rPr lang="en-US" sz="1812" dirty="0">
                <a:solidFill>
                  <a:srgbClr val="000000"/>
                </a:solidFill>
                <a:cs typeface="Arial"/>
              </a:rPr>
              <a:t>. </a:t>
            </a:r>
          </a:p>
          <a:p>
            <a:pPr>
              <a:lnSpc>
                <a:spcPct val="120000"/>
              </a:lnSpc>
              <a:buFont typeface="+mj-lt"/>
              <a:buAutoNum type="arabicPeriod"/>
            </a:pPr>
            <a:r>
              <a:rPr lang="en-US" sz="1812" dirty="0">
                <a:solidFill>
                  <a:srgbClr val="000000"/>
                </a:solidFill>
                <a:cs typeface="Arial"/>
              </a:rPr>
              <a:t>After your image is placed, when it is selected, use the options in the hovering menu at the bottom of the image to crop, resize, and reposition your image. Make sure text is legible on top of your image selection </a:t>
            </a:r>
            <a:r>
              <a:rPr lang="en-US" sz="1812" b="1" dirty="0">
                <a:solidFill>
                  <a:srgbClr val="000000"/>
                </a:solidFill>
                <a:cs typeface="Arial"/>
              </a:rPr>
              <a:t>(darker images may work better for this template)</a:t>
            </a:r>
            <a:r>
              <a:rPr lang="en-US" sz="1812" dirty="0">
                <a:solidFill>
                  <a:srgbClr val="000000"/>
                </a:solidFill>
                <a:cs typeface="Arial"/>
              </a:rPr>
              <a:t>.</a:t>
            </a:r>
          </a:p>
          <a:p>
            <a:pPr>
              <a:lnSpc>
                <a:spcPct val="120000"/>
              </a:lnSpc>
              <a:buFont typeface="+mj-lt"/>
              <a:buAutoNum type="arabicPeriod"/>
            </a:pPr>
            <a:r>
              <a:rPr lang="en-US" sz="1812" dirty="0">
                <a:solidFill>
                  <a:srgbClr val="000000"/>
                </a:solidFill>
                <a:cs typeface="Arial"/>
              </a:rPr>
              <a:t>Delete ALL other pages INCLUDING these instructions</a:t>
            </a:r>
            <a:br>
              <a:rPr lang="en-US" sz="1812" dirty="0">
                <a:solidFill>
                  <a:srgbClr val="000000"/>
                </a:solidFill>
                <a:cs typeface="Arial"/>
              </a:rPr>
            </a:br>
            <a:r>
              <a:rPr lang="en-US" sz="1812" b="1" dirty="0">
                <a:solidFill>
                  <a:srgbClr val="000000"/>
                </a:solidFill>
                <a:cs typeface="Arial"/>
              </a:rPr>
              <a:t>(read through them first!)</a:t>
            </a:r>
          </a:p>
          <a:p>
            <a:pPr>
              <a:lnSpc>
                <a:spcPct val="120000"/>
              </a:lnSpc>
              <a:buFont typeface="+mj-lt"/>
              <a:buAutoNum type="arabicPeriod"/>
            </a:pPr>
            <a:r>
              <a:rPr lang="en-US" sz="1812" dirty="0">
                <a:solidFill>
                  <a:srgbClr val="000000"/>
                </a:solidFill>
                <a:cs typeface="Arial"/>
              </a:rPr>
              <a:t>Save your document with only the remaining, completed, page</a:t>
            </a:r>
          </a:p>
          <a:p>
            <a:pPr>
              <a:lnSpc>
                <a:spcPct val="120000"/>
              </a:lnSpc>
              <a:buFont typeface="+mj-lt"/>
              <a:buAutoNum type="arabicPeriod"/>
            </a:pPr>
            <a:r>
              <a:rPr lang="en-US" sz="1800" dirty="0">
                <a:solidFill>
                  <a:srgbClr val="000000"/>
                </a:solidFill>
                <a:cs typeface="Arial"/>
              </a:rPr>
              <a:t>To output your file, “print” it as a PDF through the print dialog box </a:t>
            </a:r>
            <a:br>
              <a:rPr lang="en-US" sz="1800" dirty="0">
                <a:solidFill>
                  <a:srgbClr val="000000"/>
                </a:solidFill>
                <a:cs typeface="Arial"/>
              </a:rPr>
            </a:br>
            <a:r>
              <a:rPr lang="en-US" sz="1800" dirty="0">
                <a:solidFill>
                  <a:srgbClr val="000000"/>
                </a:solidFill>
                <a:cs typeface="Arial"/>
              </a:rPr>
              <a:t>(file &gt; print). (If you “export” to PDF you will have an additional, large, </a:t>
            </a:r>
            <a:br>
              <a:rPr lang="en-US" sz="1800" dirty="0">
                <a:solidFill>
                  <a:srgbClr val="000000"/>
                </a:solidFill>
                <a:cs typeface="Arial"/>
              </a:rPr>
            </a:br>
            <a:r>
              <a:rPr lang="en-US" sz="1800" dirty="0">
                <a:solidFill>
                  <a:srgbClr val="000000"/>
                </a:solidFill>
                <a:cs typeface="Arial"/>
              </a:rPr>
              <a:t>white border surrounding your design.)</a:t>
            </a:r>
          </a:p>
          <a:p>
            <a:pPr>
              <a:lnSpc>
                <a:spcPct val="120000"/>
              </a:lnSpc>
              <a:buFont typeface="+mj-lt"/>
              <a:buAutoNum type="arabicPeriod"/>
            </a:pPr>
            <a:r>
              <a:rPr lang="en-US" sz="1800" dirty="0">
                <a:solidFill>
                  <a:srgbClr val="000000"/>
                </a:solidFill>
                <a:cs typeface="Arial"/>
              </a:rPr>
              <a:t>When printing from the file or “printing” to PDF, check that “100%,” "Actual size” or a similar setting is selected. Do NOT have it set to "scale to page" or “fit to printable area."</a:t>
            </a:r>
          </a:p>
          <a:p>
            <a:pPr marL="0" indent="0">
              <a:buNone/>
            </a:pPr>
            <a:endParaRPr lang="en-US" sz="3106" b="1" baseline="30000" dirty="0">
              <a:solidFill>
                <a:srgbClr val="000000"/>
              </a:solidFill>
              <a:cs typeface="Arial Black"/>
            </a:endParaRPr>
          </a:p>
          <a:p>
            <a:pPr marL="0" indent="0">
              <a:lnSpc>
                <a:spcPct val="120000"/>
              </a:lnSpc>
              <a:buNone/>
            </a:pPr>
            <a:endParaRPr lang="en-US" sz="3106" baseline="30000" dirty="0">
              <a:solidFill>
                <a:srgbClr val="000000"/>
              </a:solidFill>
              <a:cs typeface="Arial"/>
            </a:endParaRPr>
          </a:p>
        </p:txBody>
      </p:sp>
      <p:sp>
        <p:nvSpPr>
          <p:cNvPr id="9" name="Rectangle 8"/>
          <p:cNvSpPr/>
          <p:nvPr/>
        </p:nvSpPr>
        <p:spPr>
          <a:xfrm>
            <a:off x="228600" y="231586"/>
            <a:ext cx="9610344" cy="3767328"/>
          </a:xfrm>
          <a:prstGeom prst="rect">
            <a:avLst/>
          </a:prstGeom>
          <a:solidFill>
            <a:srgbClr val="0B3E2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 Placeholder 3"/>
          <p:cNvSpPr txBox="1">
            <a:spLocks/>
          </p:cNvSpPr>
          <p:nvPr/>
        </p:nvSpPr>
        <p:spPr>
          <a:xfrm>
            <a:off x="777383" y="1727192"/>
            <a:ext cx="8516407" cy="2015272"/>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90000"/>
              </a:lnSpc>
              <a:buNone/>
            </a:pPr>
            <a:r>
              <a:rPr lang="en-US" sz="5176" b="1" dirty="0">
                <a:solidFill>
                  <a:schemeClr val="bg1"/>
                </a:solidFill>
                <a:latin typeface="Arial Black"/>
                <a:cs typeface="Arial Black"/>
              </a:rPr>
              <a:t>TEMPLATE INSTRUCTIONS</a:t>
            </a:r>
          </a:p>
          <a:p>
            <a:pPr marL="0" indent="0">
              <a:buNone/>
            </a:pPr>
            <a:r>
              <a:rPr lang="en-US" sz="2071" dirty="0">
                <a:solidFill>
                  <a:srgbClr val="FFFFFF"/>
                </a:solidFill>
                <a:latin typeface="Arial"/>
                <a:cs typeface="Arial"/>
              </a:rPr>
              <a:t>Please use these instructions to complete your 11 x 17 poster</a:t>
            </a:r>
          </a:p>
        </p:txBody>
      </p:sp>
      <p:pic>
        <p:nvPicPr>
          <p:cNvPr id="11" name="Picture 10" descr="MSU_CAL_logo_helmet_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1796" y="367050"/>
            <a:ext cx="3004672" cy="727776"/>
          </a:xfrm>
          <a:prstGeom prst="rect">
            <a:avLst/>
          </a:prstGeom>
        </p:spPr>
      </p:pic>
    </p:spTree>
    <p:extLst>
      <p:ext uri="{BB962C8B-B14F-4D97-AF65-F5344CB8AC3E}">
        <p14:creationId xmlns:p14="http://schemas.microsoft.com/office/powerpoint/2010/main" val="2504829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23" name="Rectangle 22"/>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2224326"/>
            <a:ext cx="8515131" cy="1785104"/>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SUBTITLE</a:t>
            </a:r>
          </a:p>
        </p:txBody>
      </p:sp>
      <p:sp>
        <p:nvSpPr>
          <p:cNvPr id="9" name="Rectangle 8"/>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sp>
        <p:nvSpPr>
          <p:cNvPr id="21" name="TextBox 20"/>
          <p:cNvSpPr txBox="1"/>
          <p:nvPr/>
        </p:nvSpPr>
        <p:spPr>
          <a:xfrm>
            <a:off x="727183" y="5127140"/>
            <a:ext cx="8636949" cy="7909858"/>
          </a:xfrm>
          <a:prstGeom prst="rect">
            <a:avLst/>
          </a:prstGeom>
          <a:noFill/>
        </p:spPr>
        <p:txBody>
          <a:bodyPr wrap="square" rtlCol="0">
            <a:spAutoFit/>
          </a:bodyPr>
          <a:lstStyle/>
          <a:p>
            <a:pPr>
              <a:tabLst>
                <a:tab pos="1941513" algn="l"/>
              </a:tabLst>
            </a:pPr>
            <a:r>
              <a:rPr lang="en-US" sz="2000" dirty="0">
                <a:solidFill>
                  <a:schemeClr val="bg1"/>
                </a:solidFill>
                <a:cs typeface="Arial"/>
              </a:rPr>
              <a:t>MONTH/DAY 		</a:t>
            </a:r>
            <a:r>
              <a:rPr lang="en-US" sz="2000" b="1" dirty="0">
                <a:solidFill>
                  <a:schemeClr val="bg1"/>
                </a:solidFill>
                <a:cs typeface="Arial"/>
              </a:rPr>
              <a:t>EVENT TITLE</a:t>
            </a:r>
            <a:br>
              <a:rPr lang="en-US" sz="2000" b="1" dirty="0">
                <a:solidFill>
                  <a:schemeClr val="bg1"/>
                </a:solidFill>
                <a:cs typeface="Arial"/>
              </a:rPr>
            </a:br>
            <a:r>
              <a:rPr lang="en-US" sz="2000" b="1" dirty="0">
                <a:solidFill>
                  <a:schemeClr val="bg1"/>
                </a:solidFill>
                <a:cs typeface="Arial"/>
              </a:rPr>
              <a:t>		</a:t>
            </a:r>
            <a:r>
              <a:rPr lang="en-US" sz="2000" dirty="0">
                <a:solidFill>
                  <a:schemeClr val="bg1"/>
                </a:solidFill>
                <a:cs typeface="Arial"/>
              </a:rPr>
              <a:t>LOCATION #1</a:t>
            </a:r>
          </a:p>
          <a:p>
            <a:pPr>
              <a:tabLst>
                <a:tab pos="1941513" algn="l"/>
              </a:tabLst>
            </a:pPr>
            <a:r>
              <a:rPr lang="en-US" sz="2000" b="1" dirty="0">
                <a:solidFill>
                  <a:schemeClr val="bg1"/>
                </a:solidFill>
                <a:cs typeface="Arial"/>
              </a:rPr>
              <a:t>		</a:t>
            </a:r>
            <a:r>
              <a:rPr lang="en-US" sz="2000" dirty="0">
                <a:solidFill>
                  <a:schemeClr val="bg1"/>
                </a:solidFill>
                <a:cs typeface="Arial"/>
              </a:rPr>
              <a:t>0:00PM</a:t>
            </a:r>
          </a:p>
          <a:p>
            <a:pPr lvl="3">
              <a:tabLst>
                <a:tab pos="1941513" algn="l"/>
              </a:tabLst>
            </a:pPr>
            <a:r>
              <a:rPr lang="en-US" sz="1600" dirty="0">
                <a:solidFill>
                  <a:schemeClr val="bg1"/>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cs typeface="Arial"/>
              </a:rPr>
              <a:t>.</a:t>
            </a:r>
          </a:p>
          <a:p>
            <a:pPr>
              <a:tabLst>
                <a:tab pos="1941513" algn="l"/>
              </a:tabLst>
            </a:pPr>
            <a:endParaRPr lang="en-US" sz="1600" dirty="0">
              <a:solidFill>
                <a:schemeClr val="bg1"/>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#2</a:t>
            </a:r>
          </a:p>
          <a:p>
            <a:pPr lvl="0">
              <a:tabLst>
                <a:tab pos="1941513" algn="l"/>
              </a:tabLst>
            </a:pPr>
            <a:r>
              <a:rPr lang="en-US" sz="2000" dirty="0">
                <a:solidFill>
                  <a:prstClr val="white"/>
                </a:solidFill>
                <a:cs typeface="Arial"/>
              </a:rPr>
              <a:t>		0:00 PM</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#3</a:t>
            </a:r>
          </a:p>
          <a:p>
            <a:pPr lvl="0">
              <a:tabLst>
                <a:tab pos="1941513" algn="l"/>
              </a:tabLst>
            </a:pPr>
            <a:r>
              <a:rPr lang="en-US" sz="2000" dirty="0">
                <a:solidFill>
                  <a:prstClr val="white"/>
                </a:solidFill>
                <a:cs typeface="Arial"/>
              </a:rPr>
              <a:t>		0:00PM</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#4</a:t>
            </a:r>
          </a:p>
          <a:p>
            <a:pPr lvl="0">
              <a:tabLst>
                <a:tab pos="1941513" algn="l"/>
              </a:tabLst>
            </a:pPr>
            <a:r>
              <a:rPr lang="en-US" sz="2000" dirty="0">
                <a:solidFill>
                  <a:prstClr val="white"/>
                </a:solidFill>
                <a:cs typeface="Arial"/>
              </a:rPr>
              <a:t>		0:00PM</a:t>
            </a:r>
            <a:endParaRPr lang="en-US" sz="1600" dirty="0">
              <a:solidFill>
                <a:prstClr val="white"/>
              </a:solidFill>
              <a:cs typeface="Arial"/>
            </a:endParaRP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p:txBody>
      </p:sp>
      <p:pic>
        <p:nvPicPr>
          <p:cNvPr id="11" name="Picture 10">
            <a:extLst>
              <a:ext uri="{FF2B5EF4-FFF2-40B4-BE49-F238E27FC236}">
                <a16:creationId xmlns:a16="http://schemas.microsoft.com/office/drawing/2014/main" id="{FB8D914C-9A48-9F4F-A518-3E8B78A4D2D2}"/>
              </a:ext>
            </a:extLst>
          </p:cNvPr>
          <p:cNvPicPr>
            <a:picLocks noChangeAspect="1"/>
          </p:cNvPicPr>
          <p:nvPr/>
        </p:nvPicPr>
        <p:blipFill>
          <a:blip r:embed="rId2"/>
          <a:srcRect/>
          <a:stretch/>
        </p:blipFill>
        <p:spPr>
          <a:xfrm>
            <a:off x="733567" y="14241350"/>
            <a:ext cx="3655554" cy="650163"/>
          </a:xfrm>
          <a:prstGeom prst="rect">
            <a:avLst/>
          </a:prstGeom>
          <a:noFill/>
          <a:ln>
            <a:noFill/>
          </a:ln>
        </p:spPr>
      </p:pic>
    </p:spTree>
    <p:extLst>
      <p:ext uri="{BB962C8B-B14F-4D97-AF65-F5344CB8AC3E}">
        <p14:creationId xmlns:p14="http://schemas.microsoft.com/office/powerpoint/2010/main" val="1406059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33" name="Rectangle 32"/>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1736500"/>
            <a:ext cx="8515131" cy="2400657"/>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ONE SINGLE LOCATION</a:t>
            </a:r>
            <a:br>
              <a:rPr lang="en-US" sz="4000" dirty="0">
                <a:solidFill>
                  <a:srgbClr val="FFFFFF"/>
                </a:solidFill>
                <a:latin typeface="Arial"/>
                <a:cs typeface="Arial"/>
              </a:rPr>
            </a:br>
            <a:r>
              <a:rPr lang="en-US" sz="4000" dirty="0">
                <a:solidFill>
                  <a:srgbClr val="FFFFFF"/>
                </a:solidFill>
                <a:latin typeface="Arial"/>
                <a:cs typeface="Arial"/>
              </a:rPr>
              <a:t>0:00 PM</a:t>
            </a:r>
          </a:p>
        </p:txBody>
      </p:sp>
      <p:sp>
        <p:nvSpPr>
          <p:cNvPr id="25" name="TextBox 24"/>
          <p:cNvSpPr txBox="1"/>
          <p:nvPr/>
        </p:nvSpPr>
        <p:spPr>
          <a:xfrm>
            <a:off x="727183" y="4926496"/>
            <a:ext cx="8636949" cy="8229600"/>
          </a:xfrm>
          <a:prstGeom prst="rect">
            <a:avLst/>
          </a:prstGeom>
          <a:noFill/>
        </p:spPr>
        <p:txBody>
          <a:bodyPr wrap="square" rtlCol="0">
            <a:spAutoFit/>
          </a:bodyPr>
          <a:lstStyle/>
          <a:p>
            <a:pPr>
              <a:tabLst>
                <a:tab pos="1941513" algn="l"/>
              </a:tabLst>
            </a:pPr>
            <a:r>
              <a:rPr lang="en-US" sz="2000" dirty="0">
                <a:solidFill>
                  <a:schemeClr val="bg1"/>
                </a:solidFill>
                <a:cs typeface="Arial"/>
              </a:rPr>
              <a:t>MONTH/DAY 		</a:t>
            </a:r>
            <a:r>
              <a:rPr lang="en-US" sz="2000" b="1" dirty="0">
                <a:solidFill>
                  <a:schemeClr val="bg1"/>
                </a:solidFill>
                <a:cs typeface="Arial"/>
              </a:rPr>
              <a:t>EVENT TITLE</a:t>
            </a:r>
          </a:p>
          <a:p>
            <a:pPr marL="1968500" lvl="3">
              <a:tabLst>
                <a:tab pos="1924050" algn="l"/>
              </a:tabLst>
            </a:pPr>
            <a:r>
              <a:rPr lang="en-US" sz="1600" dirty="0">
                <a:solidFill>
                  <a:schemeClr val="bg1"/>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 </a:t>
            </a:r>
          </a:p>
          <a:p>
            <a:pPr marL="1968500" lvl="3">
              <a:tabLst>
                <a:tab pos="1924050" algn="l"/>
              </a:tabLst>
            </a:pPr>
            <a:r>
              <a:rPr lang="en-US" sz="1600" dirty="0"/>
              <a:t> </a:t>
            </a:r>
            <a:endParaRPr lang="en-US" sz="1600" dirty="0">
              <a:solidFill>
                <a:schemeClr val="bg1"/>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 </a:t>
            </a: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a:t>
            </a:r>
          </a:p>
          <a:p>
            <a:pPr lvl="3">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r>
              <a:rPr lang="en-US" sz="1600" dirty="0">
                <a:solidFill>
                  <a:prstClr val="white"/>
                </a:solidFill>
                <a:cs typeface="Arial"/>
              </a:rPr>
              <a:t>	</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a:t>
            </a:r>
            <a:r>
              <a:rPr lang="en-US" sz="1600" dirty="0">
                <a:solidFill>
                  <a:schemeClr val="bg1"/>
                </a:solidFill>
              </a:rPr>
              <a:t>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a:tabLst>
                <a:tab pos="1941513" algn="l"/>
              </a:tabLst>
            </a:pPr>
            <a:endParaRPr lang="en-US" sz="4000" dirty="0">
              <a:solidFill>
                <a:schemeClr val="bg1"/>
              </a:solidFill>
              <a:latin typeface="Arial"/>
              <a:cs typeface="Arial"/>
            </a:endParaRPr>
          </a:p>
        </p:txBody>
      </p:sp>
      <p:sp>
        <p:nvSpPr>
          <p:cNvPr id="36" name="Rectangle 35"/>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pic>
        <p:nvPicPr>
          <p:cNvPr id="11" name="Picture 10">
            <a:extLst>
              <a:ext uri="{FF2B5EF4-FFF2-40B4-BE49-F238E27FC236}">
                <a16:creationId xmlns:a16="http://schemas.microsoft.com/office/drawing/2014/main" id="{BB468F8A-0A9C-5440-83E0-6E1AB13DE20A}"/>
              </a:ext>
            </a:extLst>
          </p:cNvPr>
          <p:cNvPicPr>
            <a:picLocks noChangeAspect="1"/>
          </p:cNvPicPr>
          <p:nvPr/>
        </p:nvPicPr>
        <p:blipFill>
          <a:blip r:embed="rId2"/>
          <a:srcRect/>
          <a:stretch/>
        </p:blipFill>
        <p:spPr>
          <a:xfrm>
            <a:off x="733567" y="14241350"/>
            <a:ext cx="3655554" cy="650163"/>
          </a:xfrm>
          <a:prstGeom prst="rect">
            <a:avLst/>
          </a:prstGeom>
          <a:noFill/>
          <a:ln>
            <a:noFill/>
          </a:ln>
        </p:spPr>
      </p:pic>
    </p:spTree>
    <p:extLst>
      <p:ext uri="{BB962C8B-B14F-4D97-AF65-F5344CB8AC3E}">
        <p14:creationId xmlns:p14="http://schemas.microsoft.com/office/powerpoint/2010/main" val="2902373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13" name="Rectangle 12"/>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727181" y="3999981"/>
            <a:ext cx="8515131" cy="9144000"/>
          </a:xfrm>
          <a:prstGeom prst="rect">
            <a:avLst/>
          </a:prstGeom>
          <a:noFill/>
        </p:spPr>
        <p:txBody>
          <a:bodyPr wrap="square" numCol="2" spcCol="457200" rtlCol="0" anchor="t">
            <a:spAutoFit/>
          </a:bodyPr>
          <a:lstStyle/>
          <a:p>
            <a:r>
              <a:rPr lang="en-US" sz="2400" b="1" dirty="0">
                <a:solidFill>
                  <a:schemeClr val="bg1"/>
                </a:solidFill>
                <a:cs typeface="Arial"/>
              </a:rPr>
              <a:t>EVENT TITLE</a:t>
            </a:r>
          </a:p>
          <a:p>
            <a:r>
              <a:rPr lang="en-US" sz="2000" dirty="0">
                <a:solidFill>
                  <a:schemeClr val="bg1"/>
                </a:solidFill>
                <a:cs typeface="Arial"/>
              </a:rPr>
              <a:t>LOCATION #1</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cs typeface="Arial"/>
              </a:rPr>
              <a:t>.</a:t>
            </a:r>
            <a:br>
              <a:rPr lang="en-US" sz="1400" dirty="0">
                <a:solidFill>
                  <a:schemeClr val="bg1"/>
                </a:solidFill>
                <a:cs typeface="Arial"/>
              </a:rPr>
            </a:br>
            <a:endParaRPr lang="en-US" sz="1400" dirty="0">
              <a:solidFill>
                <a:schemeClr val="bg1"/>
              </a:solidFill>
              <a:cs typeface="Arial"/>
            </a:endParaRPr>
          </a:p>
          <a:p>
            <a:r>
              <a:rPr lang="en-US" sz="2400" b="1" dirty="0">
                <a:solidFill>
                  <a:schemeClr val="bg1"/>
                </a:solidFill>
                <a:cs typeface="Arial"/>
              </a:rPr>
              <a:t>EVENT TITLE</a:t>
            </a:r>
          </a:p>
          <a:p>
            <a:r>
              <a:rPr lang="en-US" sz="2000" dirty="0">
                <a:solidFill>
                  <a:schemeClr val="bg1"/>
                </a:solidFill>
                <a:cs typeface="Arial"/>
              </a:rPr>
              <a:t>LOCATION #2</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latin typeface="Aria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endParaRPr lang="en-US" sz="1400" dirty="0">
              <a:solidFill>
                <a:schemeClr val="bg1"/>
              </a:solidFill>
              <a:latin typeface="Arial"/>
              <a:cs typeface="Arial"/>
            </a:endParaRPr>
          </a:p>
          <a:p>
            <a:r>
              <a:rPr lang="en-US" sz="2400" b="1" dirty="0">
                <a:solidFill>
                  <a:schemeClr val="bg1"/>
                </a:solidFill>
                <a:cs typeface="Arial"/>
              </a:rPr>
              <a:t>EVENT TITLE</a:t>
            </a:r>
          </a:p>
          <a:p>
            <a:r>
              <a:rPr lang="en-US" sz="2000" dirty="0">
                <a:solidFill>
                  <a:schemeClr val="bg1"/>
                </a:solidFill>
                <a:cs typeface="Arial"/>
              </a:rPr>
              <a:t>LOCATION #3</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 </a:t>
            </a:r>
          </a:p>
          <a:p>
            <a:endParaRPr lang="en-US" sz="1400" dirty="0">
              <a:solidFill>
                <a:schemeClr val="bg1"/>
              </a:solidFill>
              <a:latin typeface="Arial"/>
              <a:cs typeface="Arial"/>
            </a:endParaRPr>
          </a:p>
          <a:p>
            <a:r>
              <a:rPr lang="en-US" sz="2400" b="1" dirty="0">
                <a:solidFill>
                  <a:schemeClr val="bg1"/>
                </a:solidFill>
                <a:cs typeface="Arial"/>
              </a:rPr>
              <a:t>EVENT TITLE</a:t>
            </a:r>
          </a:p>
          <a:p>
            <a:r>
              <a:rPr lang="en-US" sz="2000" dirty="0">
                <a:solidFill>
                  <a:schemeClr val="bg1"/>
                </a:solidFill>
                <a:cs typeface="Arial"/>
              </a:rPr>
              <a:t>LOCATION #4</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pPr lvl="0"/>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b="1" dirty="0">
              <a:solidFill>
                <a:prstClr val="white"/>
              </a:solidFill>
              <a:cs typeface="Arial"/>
            </a:endParaRPr>
          </a:p>
          <a:p>
            <a:pPr lvl="0"/>
            <a:r>
              <a:rPr lang="en-US" sz="2400" b="1" dirty="0">
                <a:solidFill>
                  <a:prstClr val="white"/>
                </a:solidFill>
                <a:cs typeface="Arial"/>
              </a:rPr>
              <a:t>EVENT TITLE</a:t>
            </a:r>
          </a:p>
          <a:p>
            <a:pPr lvl="0"/>
            <a:r>
              <a:rPr lang="en-US" sz="2000" dirty="0">
                <a:solidFill>
                  <a:prstClr val="white"/>
                </a:solidFill>
                <a:cs typeface="Arial"/>
              </a:rPr>
              <a:t>LOCATION #5</a:t>
            </a:r>
            <a:br>
              <a:rPr lang="en-US" sz="2000" dirty="0">
                <a:solidFill>
                  <a:prstClr val="white"/>
                </a:solidFill>
                <a:cs typeface="Arial"/>
              </a:rPr>
            </a:br>
            <a:r>
              <a:rPr lang="en-US" sz="2000" dirty="0">
                <a:solidFill>
                  <a:prstClr val="white"/>
                </a:solidFill>
                <a:cs typeface="Arial"/>
              </a:rPr>
              <a:t>MONTH/DAY 0:00 PM</a:t>
            </a:r>
          </a:p>
          <a:p>
            <a:pPr lvl="0"/>
            <a:endParaRPr lang="en-US" sz="1400" dirty="0">
              <a:solidFill>
                <a:prstClr val="white"/>
              </a:solidFill>
              <a:cs typeface="Arial"/>
            </a:endParaRPr>
          </a:p>
          <a:p>
            <a:pPr lvl="0"/>
            <a:r>
              <a:rPr lang="en-US" sz="1400" dirty="0">
                <a:solidFill>
                  <a:prstClr val="white"/>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pPr lvl="0"/>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#6</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#7</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#8</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p:txBody>
      </p:sp>
      <p:sp>
        <p:nvSpPr>
          <p:cNvPr id="16" name="Rectangle 15"/>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sp>
        <p:nvSpPr>
          <p:cNvPr id="9" name="TextBox 8"/>
          <p:cNvSpPr txBox="1"/>
          <p:nvPr/>
        </p:nvSpPr>
        <p:spPr>
          <a:xfrm>
            <a:off x="727183" y="1694081"/>
            <a:ext cx="8515131" cy="1785104"/>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SUBTITLE</a:t>
            </a:r>
          </a:p>
        </p:txBody>
      </p:sp>
      <p:pic>
        <p:nvPicPr>
          <p:cNvPr id="15" name="Picture 14">
            <a:extLst>
              <a:ext uri="{FF2B5EF4-FFF2-40B4-BE49-F238E27FC236}">
                <a16:creationId xmlns:a16="http://schemas.microsoft.com/office/drawing/2014/main" id="{D8BF7425-66DF-7948-AA8D-D0AD0A3CD033}"/>
              </a:ext>
            </a:extLst>
          </p:cNvPr>
          <p:cNvPicPr>
            <a:picLocks noChangeAspect="1"/>
          </p:cNvPicPr>
          <p:nvPr/>
        </p:nvPicPr>
        <p:blipFill>
          <a:blip r:embed="rId2"/>
          <a:srcRect/>
          <a:stretch/>
        </p:blipFill>
        <p:spPr>
          <a:xfrm>
            <a:off x="733567" y="14241350"/>
            <a:ext cx="3655554" cy="650163"/>
          </a:xfrm>
          <a:prstGeom prst="rect">
            <a:avLst/>
          </a:prstGeom>
          <a:noFill/>
          <a:ln>
            <a:noFill/>
          </a:ln>
        </p:spPr>
      </p:pic>
    </p:spTree>
    <p:extLst>
      <p:ext uri="{BB962C8B-B14F-4D97-AF65-F5344CB8AC3E}">
        <p14:creationId xmlns:p14="http://schemas.microsoft.com/office/powerpoint/2010/main" val="700439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16" name="Rectangle 15"/>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2074756"/>
            <a:ext cx="8515131" cy="2400657"/>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ONE SINGLE LOCATION</a:t>
            </a:r>
            <a:br>
              <a:rPr lang="en-US" sz="4000" dirty="0">
                <a:solidFill>
                  <a:srgbClr val="FFFFFF"/>
                </a:solidFill>
                <a:latin typeface="Arial"/>
                <a:cs typeface="Arial"/>
              </a:rPr>
            </a:br>
            <a:r>
              <a:rPr lang="en-US" sz="4000" dirty="0">
                <a:solidFill>
                  <a:srgbClr val="FFFFFF"/>
                </a:solidFill>
                <a:latin typeface="Arial"/>
                <a:cs typeface="Arial"/>
              </a:rPr>
              <a:t>0:00 PM</a:t>
            </a:r>
          </a:p>
        </p:txBody>
      </p:sp>
      <p:sp>
        <p:nvSpPr>
          <p:cNvPr id="11" name="TextBox 10"/>
          <p:cNvSpPr txBox="1"/>
          <p:nvPr/>
        </p:nvSpPr>
        <p:spPr>
          <a:xfrm>
            <a:off x="727183" y="5058509"/>
            <a:ext cx="8515131" cy="8229600"/>
          </a:xfrm>
          <a:prstGeom prst="rect">
            <a:avLst/>
          </a:prstGeom>
          <a:noFill/>
        </p:spPr>
        <p:txBody>
          <a:bodyPr wrap="square" numCol="2" spcCol="457200" rtlCol="0">
            <a:spAutoFit/>
          </a:bodyPr>
          <a:lstStyle/>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cs typeface="Arial"/>
              </a:rPr>
              <a:t>.</a:t>
            </a:r>
            <a:br>
              <a:rPr lang="en-US" sz="1400" dirty="0">
                <a:solidFill>
                  <a:schemeClr val="bg1"/>
                </a:solidFill>
                <a:cs typeface="Arial"/>
              </a:rPr>
            </a:br>
            <a:endParaRPr lang="en-US" sz="1400" dirty="0">
              <a:solidFill>
                <a:schemeClr val="bg1"/>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latin typeface="Aria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schemeClr val="bg1"/>
              </a:solidFill>
              <a:latin typeface="Aria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schemeClr val="bg1"/>
              </a:solidFill>
              <a:latin typeface="Aria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pPr lvl="0"/>
            <a:endParaRPr lang="en-US" sz="1400" dirty="0">
              <a:solidFill>
                <a:schemeClr val="bg1"/>
              </a:solidFill>
              <a:cs typeface="Arial"/>
            </a:endParaRPr>
          </a:p>
          <a:p>
            <a:pPr lvl="0"/>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pPr lvl="0"/>
            <a:endParaRPr lang="en-US" sz="1400" b="1" dirty="0">
              <a:solidFill>
                <a:prstClr val="white"/>
              </a:solidFill>
              <a:cs typeface="Arial"/>
            </a:endParaRPr>
          </a:p>
          <a:p>
            <a:pPr lvl="0"/>
            <a:r>
              <a:rPr lang="en-US" sz="2400" b="1" dirty="0">
                <a:solidFill>
                  <a:prstClr val="white"/>
                </a:solidFill>
                <a:cs typeface="Arial"/>
              </a:rPr>
              <a:t>EVENT TITLE</a:t>
            </a:r>
            <a:br>
              <a:rPr lang="en-US" sz="2000" dirty="0">
                <a:solidFill>
                  <a:prstClr val="white"/>
                </a:solidFill>
                <a:cs typeface="Arial"/>
              </a:rPr>
            </a:br>
            <a:r>
              <a:rPr lang="en-US" sz="2000" dirty="0">
                <a:solidFill>
                  <a:prstClr val="white"/>
                </a:solidFill>
                <a:cs typeface="Arial"/>
              </a:rPr>
              <a:t>MONTH/DAY</a:t>
            </a:r>
            <a:endParaRPr lang="en-US" sz="1600" dirty="0">
              <a:solidFill>
                <a:prstClr val="white"/>
              </a:solidFill>
              <a:cs typeface="Arial"/>
            </a:endParaRPr>
          </a:p>
          <a:p>
            <a:pPr lvl="0"/>
            <a:endParaRPr lang="en-US" sz="1400" dirty="0">
              <a:solidFill>
                <a:prstClr val="white"/>
              </a:solidFill>
              <a:cs typeface="Arial"/>
            </a:endParaRPr>
          </a:p>
          <a:p>
            <a:pPr lvl="0"/>
            <a:r>
              <a:rPr lang="en-US" sz="1400" dirty="0">
                <a:solidFill>
                  <a:prstClr val="white"/>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prstClr val="white"/>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prstClr val="white"/>
              </a:solidFill>
              <a:cs typeface="Arial"/>
            </a:endParaRPr>
          </a:p>
        </p:txBody>
      </p:sp>
      <p:sp>
        <p:nvSpPr>
          <p:cNvPr id="18" name="Rectangle 17"/>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pic>
        <p:nvPicPr>
          <p:cNvPr id="9" name="Picture 8">
            <a:extLst>
              <a:ext uri="{FF2B5EF4-FFF2-40B4-BE49-F238E27FC236}">
                <a16:creationId xmlns:a16="http://schemas.microsoft.com/office/drawing/2014/main" id="{20F6DFB7-94ED-2941-BD16-199C8EBDC3EC}"/>
              </a:ext>
            </a:extLst>
          </p:cNvPr>
          <p:cNvPicPr>
            <a:picLocks noChangeAspect="1"/>
          </p:cNvPicPr>
          <p:nvPr/>
        </p:nvPicPr>
        <p:blipFill>
          <a:blip r:embed="rId2"/>
          <a:srcRect/>
          <a:stretch/>
        </p:blipFill>
        <p:spPr>
          <a:xfrm>
            <a:off x="733567" y="14241350"/>
            <a:ext cx="3655554" cy="650163"/>
          </a:xfrm>
          <a:prstGeom prst="rect">
            <a:avLst/>
          </a:prstGeom>
          <a:noFill/>
          <a:ln>
            <a:noFill/>
          </a:ln>
        </p:spPr>
      </p:pic>
    </p:spTree>
    <p:extLst>
      <p:ext uri="{BB962C8B-B14F-4D97-AF65-F5344CB8AC3E}">
        <p14:creationId xmlns:p14="http://schemas.microsoft.com/office/powerpoint/2010/main" val="2497047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23" name="Rectangle 22"/>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2224326"/>
            <a:ext cx="8515131" cy="1785104"/>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SUBTITLE</a:t>
            </a:r>
          </a:p>
        </p:txBody>
      </p:sp>
      <p:sp>
        <p:nvSpPr>
          <p:cNvPr id="9" name="Rectangle 8"/>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sp>
        <p:nvSpPr>
          <p:cNvPr id="21" name="TextBox 20"/>
          <p:cNvSpPr txBox="1"/>
          <p:nvPr/>
        </p:nvSpPr>
        <p:spPr>
          <a:xfrm>
            <a:off x="727183" y="5127140"/>
            <a:ext cx="8636949" cy="7909858"/>
          </a:xfrm>
          <a:prstGeom prst="rect">
            <a:avLst/>
          </a:prstGeom>
          <a:noFill/>
        </p:spPr>
        <p:txBody>
          <a:bodyPr wrap="square" rtlCol="0">
            <a:spAutoFit/>
          </a:bodyPr>
          <a:lstStyle/>
          <a:p>
            <a:pPr>
              <a:tabLst>
                <a:tab pos="1941513" algn="l"/>
              </a:tabLst>
            </a:pPr>
            <a:r>
              <a:rPr lang="en-US" sz="2000" dirty="0">
                <a:solidFill>
                  <a:schemeClr val="bg1"/>
                </a:solidFill>
                <a:cs typeface="Arial"/>
              </a:rPr>
              <a:t>MONTH/DAY 		</a:t>
            </a:r>
            <a:r>
              <a:rPr lang="en-US" sz="2000" b="1" dirty="0">
                <a:solidFill>
                  <a:schemeClr val="bg1"/>
                </a:solidFill>
                <a:cs typeface="Arial"/>
              </a:rPr>
              <a:t>EVENT TITLE</a:t>
            </a:r>
            <a:br>
              <a:rPr lang="en-US" sz="2000" b="1" dirty="0">
                <a:solidFill>
                  <a:schemeClr val="bg1"/>
                </a:solidFill>
                <a:cs typeface="Arial"/>
              </a:rPr>
            </a:br>
            <a:r>
              <a:rPr lang="en-US" sz="2000" b="1" dirty="0">
                <a:solidFill>
                  <a:schemeClr val="bg1"/>
                </a:solidFill>
                <a:cs typeface="Arial"/>
              </a:rPr>
              <a:t>		</a:t>
            </a:r>
            <a:r>
              <a:rPr lang="en-US" sz="2000" dirty="0">
                <a:solidFill>
                  <a:schemeClr val="bg1"/>
                </a:solidFill>
                <a:cs typeface="Arial"/>
              </a:rPr>
              <a:t>LOCATION #1</a:t>
            </a:r>
          </a:p>
          <a:p>
            <a:pPr>
              <a:tabLst>
                <a:tab pos="1941513" algn="l"/>
              </a:tabLst>
            </a:pPr>
            <a:r>
              <a:rPr lang="en-US" sz="2000" b="1" dirty="0">
                <a:solidFill>
                  <a:schemeClr val="bg1"/>
                </a:solidFill>
                <a:cs typeface="Arial"/>
              </a:rPr>
              <a:t>		</a:t>
            </a:r>
            <a:r>
              <a:rPr lang="en-US" sz="2000" dirty="0">
                <a:solidFill>
                  <a:schemeClr val="bg1"/>
                </a:solidFill>
                <a:cs typeface="Arial"/>
              </a:rPr>
              <a:t>0:00PM</a:t>
            </a:r>
          </a:p>
          <a:p>
            <a:pPr lvl="3">
              <a:tabLst>
                <a:tab pos="1941513" algn="l"/>
              </a:tabLst>
            </a:pPr>
            <a:r>
              <a:rPr lang="en-US" sz="1600" dirty="0">
                <a:solidFill>
                  <a:schemeClr val="bg1"/>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cs typeface="Arial"/>
              </a:rPr>
              <a:t>.</a:t>
            </a:r>
          </a:p>
          <a:p>
            <a:pPr>
              <a:tabLst>
                <a:tab pos="1941513" algn="l"/>
              </a:tabLst>
            </a:pPr>
            <a:endParaRPr lang="en-US" sz="1600" dirty="0">
              <a:solidFill>
                <a:schemeClr val="bg1"/>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#2</a:t>
            </a:r>
          </a:p>
          <a:p>
            <a:pPr lvl="0">
              <a:tabLst>
                <a:tab pos="1941513" algn="l"/>
              </a:tabLst>
            </a:pPr>
            <a:r>
              <a:rPr lang="en-US" sz="2000" dirty="0">
                <a:solidFill>
                  <a:prstClr val="white"/>
                </a:solidFill>
                <a:cs typeface="Arial"/>
              </a:rPr>
              <a:t>		0:00 PM</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#3</a:t>
            </a:r>
          </a:p>
          <a:p>
            <a:pPr lvl="0">
              <a:tabLst>
                <a:tab pos="1941513" algn="l"/>
              </a:tabLst>
            </a:pPr>
            <a:r>
              <a:rPr lang="en-US" sz="2000" dirty="0">
                <a:solidFill>
                  <a:prstClr val="white"/>
                </a:solidFill>
                <a:cs typeface="Arial"/>
              </a:rPr>
              <a:t>		0:00PM</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#4</a:t>
            </a:r>
          </a:p>
          <a:p>
            <a:pPr lvl="0">
              <a:tabLst>
                <a:tab pos="1941513" algn="l"/>
              </a:tabLst>
            </a:pPr>
            <a:r>
              <a:rPr lang="en-US" sz="2000" dirty="0">
                <a:solidFill>
                  <a:prstClr val="white"/>
                </a:solidFill>
                <a:cs typeface="Arial"/>
              </a:rPr>
              <a:t>		0:00PM</a:t>
            </a:r>
            <a:endParaRPr lang="en-US" sz="1600" dirty="0">
              <a:solidFill>
                <a:prstClr val="white"/>
              </a:solidFill>
              <a:cs typeface="Arial"/>
            </a:endParaRP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p:txBody>
      </p:sp>
      <p:pic>
        <p:nvPicPr>
          <p:cNvPr id="11" name="Picture 10" descr="CAL_aahd_logo_vector_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183" y="14233621"/>
            <a:ext cx="2816894" cy="657893"/>
          </a:xfrm>
          <a:prstGeom prst="rect">
            <a:avLst/>
          </a:prstGeom>
        </p:spPr>
      </p:pic>
    </p:spTree>
    <p:extLst>
      <p:ext uri="{BB962C8B-B14F-4D97-AF65-F5344CB8AC3E}">
        <p14:creationId xmlns:p14="http://schemas.microsoft.com/office/powerpoint/2010/main" val="20400704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33" name="Rectangle 32"/>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1736500"/>
            <a:ext cx="8515131" cy="2400657"/>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ONE SINGLE LOCATION</a:t>
            </a:r>
            <a:br>
              <a:rPr lang="en-US" sz="4000" dirty="0">
                <a:solidFill>
                  <a:srgbClr val="FFFFFF"/>
                </a:solidFill>
                <a:latin typeface="Arial"/>
                <a:cs typeface="Arial"/>
              </a:rPr>
            </a:br>
            <a:r>
              <a:rPr lang="en-US" sz="4000" dirty="0">
                <a:solidFill>
                  <a:srgbClr val="FFFFFF"/>
                </a:solidFill>
                <a:latin typeface="Arial"/>
                <a:cs typeface="Arial"/>
              </a:rPr>
              <a:t>0:00 PM</a:t>
            </a:r>
          </a:p>
        </p:txBody>
      </p:sp>
      <p:sp>
        <p:nvSpPr>
          <p:cNvPr id="25" name="TextBox 24"/>
          <p:cNvSpPr txBox="1"/>
          <p:nvPr/>
        </p:nvSpPr>
        <p:spPr>
          <a:xfrm>
            <a:off x="727183" y="4926496"/>
            <a:ext cx="8636949" cy="8229600"/>
          </a:xfrm>
          <a:prstGeom prst="rect">
            <a:avLst/>
          </a:prstGeom>
          <a:noFill/>
        </p:spPr>
        <p:txBody>
          <a:bodyPr wrap="square" rtlCol="0">
            <a:spAutoFit/>
          </a:bodyPr>
          <a:lstStyle/>
          <a:p>
            <a:pPr>
              <a:tabLst>
                <a:tab pos="1941513" algn="l"/>
              </a:tabLst>
            </a:pPr>
            <a:r>
              <a:rPr lang="en-US" sz="2000" dirty="0">
                <a:solidFill>
                  <a:schemeClr val="bg1"/>
                </a:solidFill>
                <a:cs typeface="Arial"/>
              </a:rPr>
              <a:t>MONTH/DAY 		</a:t>
            </a:r>
            <a:r>
              <a:rPr lang="en-US" sz="2000" b="1" dirty="0">
                <a:solidFill>
                  <a:schemeClr val="bg1"/>
                </a:solidFill>
                <a:cs typeface="Arial"/>
              </a:rPr>
              <a:t>EVENT TITLE</a:t>
            </a:r>
          </a:p>
          <a:p>
            <a:pPr marL="1968500" lvl="3">
              <a:tabLst>
                <a:tab pos="1924050" algn="l"/>
              </a:tabLst>
            </a:pPr>
            <a:r>
              <a:rPr lang="en-US" sz="1600" dirty="0">
                <a:solidFill>
                  <a:schemeClr val="bg1"/>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 </a:t>
            </a:r>
          </a:p>
          <a:p>
            <a:pPr marL="1968500" lvl="3">
              <a:tabLst>
                <a:tab pos="1924050" algn="l"/>
              </a:tabLst>
            </a:pPr>
            <a:r>
              <a:rPr lang="en-US" sz="1600" dirty="0"/>
              <a:t> </a:t>
            </a:r>
            <a:endParaRPr lang="en-US" sz="1600" dirty="0">
              <a:solidFill>
                <a:schemeClr val="bg1"/>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 </a:t>
            </a: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a:t>
            </a:r>
          </a:p>
          <a:p>
            <a:pPr lvl="3">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r>
              <a:rPr lang="en-US" sz="1600" dirty="0">
                <a:solidFill>
                  <a:prstClr val="white"/>
                </a:solidFill>
                <a:cs typeface="Arial"/>
              </a:rPr>
              <a:t>	</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a:t>
            </a:r>
            <a:r>
              <a:rPr lang="en-US" sz="1600" dirty="0">
                <a:solidFill>
                  <a:schemeClr val="bg1"/>
                </a:solidFill>
              </a:rPr>
              <a:t>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a:tabLst>
                <a:tab pos="1941513" algn="l"/>
              </a:tabLst>
            </a:pPr>
            <a:endParaRPr lang="en-US" sz="4000" dirty="0">
              <a:solidFill>
                <a:schemeClr val="bg1"/>
              </a:solidFill>
              <a:latin typeface="Arial"/>
              <a:cs typeface="Arial"/>
            </a:endParaRPr>
          </a:p>
        </p:txBody>
      </p:sp>
      <p:sp>
        <p:nvSpPr>
          <p:cNvPr id="36" name="Rectangle 35"/>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pic>
        <p:nvPicPr>
          <p:cNvPr id="9" name="Picture 8" descr="CAL_aahd_logo_vector_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183" y="14233621"/>
            <a:ext cx="2816894" cy="657893"/>
          </a:xfrm>
          <a:prstGeom prst="rect">
            <a:avLst/>
          </a:prstGeom>
        </p:spPr>
      </p:pic>
    </p:spTree>
    <p:extLst>
      <p:ext uri="{BB962C8B-B14F-4D97-AF65-F5344CB8AC3E}">
        <p14:creationId xmlns:p14="http://schemas.microsoft.com/office/powerpoint/2010/main" val="7407838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13" name="Rectangle 12"/>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727181" y="3999981"/>
            <a:ext cx="8515131" cy="9144000"/>
          </a:xfrm>
          <a:prstGeom prst="rect">
            <a:avLst/>
          </a:prstGeom>
          <a:noFill/>
        </p:spPr>
        <p:txBody>
          <a:bodyPr wrap="square" numCol="2" spcCol="457200" rtlCol="0" anchor="t">
            <a:spAutoFit/>
          </a:bodyPr>
          <a:lstStyle/>
          <a:p>
            <a:r>
              <a:rPr lang="en-US" sz="2400" b="1" dirty="0">
                <a:solidFill>
                  <a:schemeClr val="bg1"/>
                </a:solidFill>
                <a:cs typeface="Arial"/>
              </a:rPr>
              <a:t>EVENT TITLE</a:t>
            </a:r>
          </a:p>
          <a:p>
            <a:r>
              <a:rPr lang="en-US" sz="2000" dirty="0">
                <a:solidFill>
                  <a:schemeClr val="bg1"/>
                </a:solidFill>
                <a:cs typeface="Arial"/>
              </a:rPr>
              <a:t>LOCATION #1</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cs typeface="Arial"/>
              </a:rPr>
              <a:t>.</a:t>
            </a:r>
            <a:br>
              <a:rPr lang="en-US" sz="1400" dirty="0">
                <a:solidFill>
                  <a:schemeClr val="bg1"/>
                </a:solidFill>
                <a:cs typeface="Arial"/>
              </a:rPr>
            </a:br>
            <a:endParaRPr lang="en-US" sz="1400" dirty="0">
              <a:solidFill>
                <a:schemeClr val="bg1"/>
              </a:solidFill>
              <a:cs typeface="Arial"/>
            </a:endParaRPr>
          </a:p>
          <a:p>
            <a:r>
              <a:rPr lang="en-US" sz="2400" b="1" dirty="0">
                <a:solidFill>
                  <a:schemeClr val="bg1"/>
                </a:solidFill>
                <a:cs typeface="Arial"/>
              </a:rPr>
              <a:t>EVENT TITLE</a:t>
            </a:r>
          </a:p>
          <a:p>
            <a:r>
              <a:rPr lang="en-US" sz="2000" dirty="0">
                <a:solidFill>
                  <a:schemeClr val="bg1"/>
                </a:solidFill>
                <a:cs typeface="Arial"/>
              </a:rPr>
              <a:t>LOCATION #2</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latin typeface="Aria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endParaRPr lang="en-US" sz="1400" dirty="0">
              <a:solidFill>
                <a:schemeClr val="bg1"/>
              </a:solidFill>
              <a:latin typeface="Arial"/>
              <a:cs typeface="Arial"/>
            </a:endParaRPr>
          </a:p>
          <a:p>
            <a:r>
              <a:rPr lang="en-US" sz="2400" b="1" dirty="0">
                <a:solidFill>
                  <a:schemeClr val="bg1"/>
                </a:solidFill>
                <a:cs typeface="Arial"/>
              </a:rPr>
              <a:t>EVENT TITLE</a:t>
            </a:r>
          </a:p>
          <a:p>
            <a:r>
              <a:rPr lang="en-US" sz="2000" dirty="0">
                <a:solidFill>
                  <a:schemeClr val="bg1"/>
                </a:solidFill>
                <a:cs typeface="Arial"/>
              </a:rPr>
              <a:t>LOCATION #3</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 </a:t>
            </a:r>
          </a:p>
          <a:p>
            <a:endParaRPr lang="en-US" sz="1400" dirty="0">
              <a:solidFill>
                <a:schemeClr val="bg1"/>
              </a:solidFill>
              <a:latin typeface="Arial"/>
              <a:cs typeface="Arial"/>
            </a:endParaRPr>
          </a:p>
          <a:p>
            <a:r>
              <a:rPr lang="en-US" sz="2400" b="1" dirty="0">
                <a:solidFill>
                  <a:schemeClr val="bg1"/>
                </a:solidFill>
                <a:cs typeface="Arial"/>
              </a:rPr>
              <a:t>EVENT TITLE</a:t>
            </a:r>
          </a:p>
          <a:p>
            <a:r>
              <a:rPr lang="en-US" sz="2000" dirty="0">
                <a:solidFill>
                  <a:schemeClr val="bg1"/>
                </a:solidFill>
                <a:cs typeface="Arial"/>
              </a:rPr>
              <a:t>LOCATION #4</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pPr lvl="0"/>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b="1" dirty="0">
              <a:solidFill>
                <a:prstClr val="white"/>
              </a:solidFill>
              <a:cs typeface="Arial"/>
            </a:endParaRPr>
          </a:p>
          <a:p>
            <a:pPr lvl="0"/>
            <a:r>
              <a:rPr lang="en-US" sz="2400" b="1" dirty="0">
                <a:solidFill>
                  <a:prstClr val="white"/>
                </a:solidFill>
                <a:cs typeface="Arial"/>
              </a:rPr>
              <a:t>EVENT TITLE</a:t>
            </a:r>
          </a:p>
          <a:p>
            <a:pPr lvl="0"/>
            <a:r>
              <a:rPr lang="en-US" sz="2000" dirty="0">
                <a:solidFill>
                  <a:prstClr val="white"/>
                </a:solidFill>
                <a:cs typeface="Arial"/>
              </a:rPr>
              <a:t>LOCATION #5</a:t>
            </a:r>
            <a:br>
              <a:rPr lang="en-US" sz="2000" dirty="0">
                <a:solidFill>
                  <a:prstClr val="white"/>
                </a:solidFill>
                <a:cs typeface="Arial"/>
              </a:rPr>
            </a:br>
            <a:r>
              <a:rPr lang="en-US" sz="2000" dirty="0">
                <a:solidFill>
                  <a:prstClr val="white"/>
                </a:solidFill>
                <a:cs typeface="Arial"/>
              </a:rPr>
              <a:t>MONTH/DAY 0:00 PM</a:t>
            </a:r>
          </a:p>
          <a:p>
            <a:pPr lvl="0"/>
            <a:endParaRPr lang="en-US" sz="1400" dirty="0">
              <a:solidFill>
                <a:prstClr val="white"/>
              </a:solidFill>
              <a:cs typeface="Arial"/>
            </a:endParaRPr>
          </a:p>
          <a:p>
            <a:pPr lvl="0"/>
            <a:r>
              <a:rPr lang="en-US" sz="1400" dirty="0">
                <a:solidFill>
                  <a:prstClr val="white"/>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pPr lvl="0"/>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#6</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#7</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#8</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p:txBody>
      </p:sp>
      <p:sp>
        <p:nvSpPr>
          <p:cNvPr id="16" name="Rectangle 15"/>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sp>
        <p:nvSpPr>
          <p:cNvPr id="9" name="TextBox 8"/>
          <p:cNvSpPr txBox="1"/>
          <p:nvPr/>
        </p:nvSpPr>
        <p:spPr>
          <a:xfrm>
            <a:off x="727183" y="1694081"/>
            <a:ext cx="8515131" cy="1785104"/>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SUBTITLE</a:t>
            </a:r>
          </a:p>
        </p:txBody>
      </p:sp>
      <p:pic>
        <p:nvPicPr>
          <p:cNvPr id="10" name="Picture 9" descr="CAL_aahd_logo_vector_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183" y="14233621"/>
            <a:ext cx="2816894" cy="657893"/>
          </a:xfrm>
          <a:prstGeom prst="rect">
            <a:avLst/>
          </a:prstGeom>
        </p:spPr>
      </p:pic>
    </p:spTree>
    <p:extLst>
      <p:ext uri="{BB962C8B-B14F-4D97-AF65-F5344CB8AC3E}">
        <p14:creationId xmlns:p14="http://schemas.microsoft.com/office/powerpoint/2010/main" val="13908602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16" name="Rectangle 15"/>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2074756"/>
            <a:ext cx="8515131" cy="2400657"/>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ONE SINGLE LOCATION</a:t>
            </a:r>
            <a:br>
              <a:rPr lang="en-US" sz="4000" dirty="0">
                <a:solidFill>
                  <a:srgbClr val="FFFFFF"/>
                </a:solidFill>
                <a:latin typeface="Arial"/>
                <a:cs typeface="Arial"/>
              </a:rPr>
            </a:br>
            <a:r>
              <a:rPr lang="en-US" sz="4000" dirty="0">
                <a:solidFill>
                  <a:srgbClr val="FFFFFF"/>
                </a:solidFill>
                <a:latin typeface="Arial"/>
                <a:cs typeface="Arial"/>
              </a:rPr>
              <a:t>0:00 PM</a:t>
            </a:r>
          </a:p>
        </p:txBody>
      </p:sp>
      <p:sp>
        <p:nvSpPr>
          <p:cNvPr id="11" name="TextBox 10"/>
          <p:cNvSpPr txBox="1"/>
          <p:nvPr/>
        </p:nvSpPr>
        <p:spPr>
          <a:xfrm>
            <a:off x="727183" y="5058509"/>
            <a:ext cx="8515131" cy="8229600"/>
          </a:xfrm>
          <a:prstGeom prst="rect">
            <a:avLst/>
          </a:prstGeom>
          <a:noFill/>
        </p:spPr>
        <p:txBody>
          <a:bodyPr wrap="square" numCol="2" spcCol="457200" rtlCol="0">
            <a:spAutoFit/>
          </a:bodyPr>
          <a:lstStyle/>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cs typeface="Arial"/>
              </a:rPr>
              <a:t>.</a:t>
            </a:r>
            <a:br>
              <a:rPr lang="en-US" sz="1400" dirty="0">
                <a:solidFill>
                  <a:schemeClr val="bg1"/>
                </a:solidFill>
                <a:cs typeface="Arial"/>
              </a:rPr>
            </a:br>
            <a:endParaRPr lang="en-US" sz="1400" dirty="0">
              <a:solidFill>
                <a:schemeClr val="bg1"/>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latin typeface="Aria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schemeClr val="bg1"/>
              </a:solidFill>
              <a:latin typeface="Aria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schemeClr val="bg1"/>
              </a:solidFill>
              <a:latin typeface="Aria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pPr lvl="0"/>
            <a:endParaRPr lang="en-US" sz="1400" dirty="0">
              <a:solidFill>
                <a:schemeClr val="bg1"/>
              </a:solidFill>
              <a:cs typeface="Arial"/>
            </a:endParaRPr>
          </a:p>
          <a:p>
            <a:pPr lvl="0"/>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pPr lvl="0"/>
            <a:endParaRPr lang="en-US" sz="1400" b="1" dirty="0">
              <a:solidFill>
                <a:prstClr val="white"/>
              </a:solidFill>
              <a:cs typeface="Arial"/>
            </a:endParaRPr>
          </a:p>
          <a:p>
            <a:pPr lvl="0"/>
            <a:r>
              <a:rPr lang="en-US" sz="2400" b="1" dirty="0">
                <a:solidFill>
                  <a:prstClr val="white"/>
                </a:solidFill>
                <a:cs typeface="Arial"/>
              </a:rPr>
              <a:t>EVENT TITLE</a:t>
            </a:r>
            <a:br>
              <a:rPr lang="en-US" sz="2000" dirty="0">
                <a:solidFill>
                  <a:prstClr val="white"/>
                </a:solidFill>
                <a:cs typeface="Arial"/>
              </a:rPr>
            </a:br>
            <a:r>
              <a:rPr lang="en-US" sz="2000" dirty="0">
                <a:solidFill>
                  <a:prstClr val="white"/>
                </a:solidFill>
                <a:cs typeface="Arial"/>
              </a:rPr>
              <a:t>MONTH/DAY</a:t>
            </a:r>
            <a:endParaRPr lang="en-US" sz="1600" dirty="0">
              <a:solidFill>
                <a:prstClr val="white"/>
              </a:solidFill>
              <a:cs typeface="Arial"/>
            </a:endParaRPr>
          </a:p>
          <a:p>
            <a:pPr lvl="0"/>
            <a:endParaRPr lang="en-US" sz="1400" dirty="0">
              <a:solidFill>
                <a:prstClr val="white"/>
              </a:solidFill>
              <a:cs typeface="Arial"/>
            </a:endParaRPr>
          </a:p>
          <a:p>
            <a:pPr lvl="0"/>
            <a:r>
              <a:rPr lang="en-US" sz="1400" dirty="0">
                <a:solidFill>
                  <a:prstClr val="white"/>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prstClr val="white"/>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prstClr val="white"/>
              </a:solidFill>
              <a:cs typeface="Arial"/>
            </a:endParaRPr>
          </a:p>
        </p:txBody>
      </p:sp>
      <p:sp>
        <p:nvSpPr>
          <p:cNvPr id="18" name="Rectangle 17"/>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pic>
        <p:nvPicPr>
          <p:cNvPr id="10" name="Picture 9" descr="CAL_aahd_logo_vector_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183" y="14233621"/>
            <a:ext cx="2816894" cy="657893"/>
          </a:xfrm>
          <a:prstGeom prst="rect">
            <a:avLst/>
          </a:prstGeom>
        </p:spPr>
      </p:pic>
    </p:spTree>
    <p:extLst>
      <p:ext uri="{BB962C8B-B14F-4D97-AF65-F5344CB8AC3E}">
        <p14:creationId xmlns:p14="http://schemas.microsoft.com/office/powerpoint/2010/main" val="8285392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23" name="Rectangle 22"/>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2224326"/>
            <a:ext cx="8515131" cy="1785104"/>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SUBTITLE</a:t>
            </a:r>
          </a:p>
        </p:txBody>
      </p:sp>
      <p:sp>
        <p:nvSpPr>
          <p:cNvPr id="9" name="Rectangle 8"/>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sp>
        <p:nvSpPr>
          <p:cNvPr id="21" name="TextBox 20"/>
          <p:cNvSpPr txBox="1"/>
          <p:nvPr/>
        </p:nvSpPr>
        <p:spPr>
          <a:xfrm>
            <a:off x="727183" y="5127140"/>
            <a:ext cx="8636949" cy="7909858"/>
          </a:xfrm>
          <a:prstGeom prst="rect">
            <a:avLst/>
          </a:prstGeom>
          <a:noFill/>
        </p:spPr>
        <p:txBody>
          <a:bodyPr wrap="square" rtlCol="0">
            <a:spAutoFit/>
          </a:bodyPr>
          <a:lstStyle/>
          <a:p>
            <a:pPr>
              <a:tabLst>
                <a:tab pos="1941513" algn="l"/>
              </a:tabLst>
            </a:pPr>
            <a:r>
              <a:rPr lang="en-US" sz="2000" dirty="0">
                <a:solidFill>
                  <a:schemeClr val="bg1"/>
                </a:solidFill>
                <a:cs typeface="Arial"/>
              </a:rPr>
              <a:t>MONTH/DAY 		</a:t>
            </a:r>
            <a:r>
              <a:rPr lang="en-US" sz="2000" b="1" dirty="0">
                <a:solidFill>
                  <a:schemeClr val="bg1"/>
                </a:solidFill>
                <a:cs typeface="Arial"/>
              </a:rPr>
              <a:t>EVENT TITLE</a:t>
            </a:r>
            <a:br>
              <a:rPr lang="en-US" sz="2000" b="1" dirty="0">
                <a:solidFill>
                  <a:schemeClr val="bg1"/>
                </a:solidFill>
                <a:cs typeface="Arial"/>
              </a:rPr>
            </a:br>
            <a:r>
              <a:rPr lang="en-US" sz="2000" b="1" dirty="0">
                <a:solidFill>
                  <a:schemeClr val="bg1"/>
                </a:solidFill>
                <a:cs typeface="Arial"/>
              </a:rPr>
              <a:t>		</a:t>
            </a:r>
            <a:r>
              <a:rPr lang="en-US" sz="2000" dirty="0">
                <a:solidFill>
                  <a:schemeClr val="bg1"/>
                </a:solidFill>
                <a:cs typeface="Arial"/>
              </a:rPr>
              <a:t>LOCATION #1</a:t>
            </a:r>
          </a:p>
          <a:p>
            <a:pPr>
              <a:tabLst>
                <a:tab pos="1941513" algn="l"/>
              </a:tabLst>
            </a:pPr>
            <a:r>
              <a:rPr lang="en-US" sz="2000" b="1" dirty="0">
                <a:solidFill>
                  <a:schemeClr val="bg1"/>
                </a:solidFill>
                <a:cs typeface="Arial"/>
              </a:rPr>
              <a:t>		</a:t>
            </a:r>
            <a:r>
              <a:rPr lang="en-US" sz="2000" dirty="0">
                <a:solidFill>
                  <a:schemeClr val="bg1"/>
                </a:solidFill>
                <a:cs typeface="Arial"/>
              </a:rPr>
              <a:t>0:00PM</a:t>
            </a:r>
          </a:p>
          <a:p>
            <a:pPr lvl="3">
              <a:tabLst>
                <a:tab pos="1941513" algn="l"/>
              </a:tabLst>
            </a:pPr>
            <a:r>
              <a:rPr lang="en-US" sz="1600" dirty="0">
                <a:solidFill>
                  <a:schemeClr val="bg1"/>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cs typeface="Arial"/>
              </a:rPr>
              <a:t>.</a:t>
            </a:r>
          </a:p>
          <a:p>
            <a:pPr>
              <a:tabLst>
                <a:tab pos="1941513" algn="l"/>
              </a:tabLst>
            </a:pPr>
            <a:endParaRPr lang="en-US" sz="1600" dirty="0">
              <a:solidFill>
                <a:schemeClr val="bg1"/>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#2</a:t>
            </a:r>
          </a:p>
          <a:p>
            <a:pPr lvl="0">
              <a:tabLst>
                <a:tab pos="1941513" algn="l"/>
              </a:tabLst>
            </a:pPr>
            <a:r>
              <a:rPr lang="en-US" sz="2000" dirty="0">
                <a:solidFill>
                  <a:prstClr val="white"/>
                </a:solidFill>
                <a:cs typeface="Arial"/>
              </a:rPr>
              <a:t>		0:00 PM</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#3</a:t>
            </a:r>
          </a:p>
          <a:p>
            <a:pPr lvl="0">
              <a:tabLst>
                <a:tab pos="1941513" algn="l"/>
              </a:tabLst>
            </a:pPr>
            <a:r>
              <a:rPr lang="en-US" sz="2000" dirty="0">
                <a:solidFill>
                  <a:prstClr val="white"/>
                </a:solidFill>
                <a:cs typeface="Arial"/>
              </a:rPr>
              <a:t>		0:00PM</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#4</a:t>
            </a:r>
          </a:p>
          <a:p>
            <a:pPr lvl="0">
              <a:tabLst>
                <a:tab pos="1941513" algn="l"/>
              </a:tabLst>
            </a:pPr>
            <a:r>
              <a:rPr lang="en-US" sz="2000" dirty="0">
                <a:solidFill>
                  <a:prstClr val="white"/>
                </a:solidFill>
                <a:cs typeface="Arial"/>
              </a:rPr>
              <a:t>		0:00PM</a:t>
            </a:r>
            <a:endParaRPr lang="en-US" sz="1600" dirty="0">
              <a:solidFill>
                <a:prstClr val="white"/>
              </a:solidFill>
              <a:cs typeface="Arial"/>
            </a:endParaRP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p:txBody>
      </p:sp>
      <p:pic>
        <p:nvPicPr>
          <p:cNvPr id="10" name="Picture 9" descr="CAL_english_logo_vector_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183" y="14243628"/>
            <a:ext cx="2816894" cy="647886"/>
          </a:xfrm>
          <a:prstGeom prst="rect">
            <a:avLst/>
          </a:prstGeom>
        </p:spPr>
      </p:pic>
    </p:spTree>
    <p:extLst>
      <p:ext uri="{BB962C8B-B14F-4D97-AF65-F5344CB8AC3E}">
        <p14:creationId xmlns:p14="http://schemas.microsoft.com/office/powerpoint/2010/main" val="20994511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33" name="Rectangle 32"/>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1736500"/>
            <a:ext cx="8515131" cy="2400657"/>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ONE SINGLE LOCATION</a:t>
            </a:r>
            <a:br>
              <a:rPr lang="en-US" sz="4000" dirty="0">
                <a:solidFill>
                  <a:srgbClr val="FFFFFF"/>
                </a:solidFill>
                <a:latin typeface="Arial"/>
                <a:cs typeface="Arial"/>
              </a:rPr>
            </a:br>
            <a:r>
              <a:rPr lang="en-US" sz="4000" dirty="0">
                <a:solidFill>
                  <a:srgbClr val="FFFFFF"/>
                </a:solidFill>
                <a:latin typeface="Arial"/>
                <a:cs typeface="Arial"/>
              </a:rPr>
              <a:t>0:00 PM</a:t>
            </a:r>
          </a:p>
        </p:txBody>
      </p:sp>
      <p:sp>
        <p:nvSpPr>
          <p:cNvPr id="25" name="TextBox 24"/>
          <p:cNvSpPr txBox="1"/>
          <p:nvPr/>
        </p:nvSpPr>
        <p:spPr>
          <a:xfrm>
            <a:off x="727183" y="4926496"/>
            <a:ext cx="8636949" cy="8229600"/>
          </a:xfrm>
          <a:prstGeom prst="rect">
            <a:avLst/>
          </a:prstGeom>
          <a:noFill/>
        </p:spPr>
        <p:txBody>
          <a:bodyPr wrap="square" rtlCol="0">
            <a:spAutoFit/>
          </a:bodyPr>
          <a:lstStyle/>
          <a:p>
            <a:pPr>
              <a:tabLst>
                <a:tab pos="1941513" algn="l"/>
              </a:tabLst>
            </a:pPr>
            <a:r>
              <a:rPr lang="en-US" sz="2000" dirty="0">
                <a:solidFill>
                  <a:schemeClr val="bg1"/>
                </a:solidFill>
                <a:cs typeface="Arial"/>
              </a:rPr>
              <a:t>MONTH/DAY 		</a:t>
            </a:r>
            <a:r>
              <a:rPr lang="en-US" sz="2000" b="1" dirty="0">
                <a:solidFill>
                  <a:schemeClr val="bg1"/>
                </a:solidFill>
                <a:cs typeface="Arial"/>
              </a:rPr>
              <a:t>EVENT TITLE</a:t>
            </a:r>
          </a:p>
          <a:p>
            <a:pPr marL="1968500" lvl="3">
              <a:tabLst>
                <a:tab pos="1924050" algn="l"/>
              </a:tabLst>
            </a:pPr>
            <a:r>
              <a:rPr lang="en-US" sz="1600" dirty="0">
                <a:solidFill>
                  <a:schemeClr val="bg1"/>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 </a:t>
            </a:r>
          </a:p>
          <a:p>
            <a:pPr marL="1968500" lvl="3">
              <a:tabLst>
                <a:tab pos="1924050" algn="l"/>
              </a:tabLst>
            </a:pPr>
            <a:r>
              <a:rPr lang="en-US" sz="1600" dirty="0"/>
              <a:t> </a:t>
            </a:r>
            <a:endParaRPr lang="en-US" sz="1600" dirty="0">
              <a:solidFill>
                <a:schemeClr val="bg1"/>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 </a:t>
            </a: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a:t>
            </a:r>
          </a:p>
          <a:p>
            <a:pPr lvl="3">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r>
              <a:rPr lang="en-US" sz="1600" dirty="0">
                <a:solidFill>
                  <a:prstClr val="white"/>
                </a:solidFill>
                <a:cs typeface="Arial"/>
              </a:rPr>
              <a:t>	</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a:t>
            </a:r>
            <a:r>
              <a:rPr lang="en-US" sz="1600" dirty="0">
                <a:solidFill>
                  <a:schemeClr val="bg1"/>
                </a:solidFill>
              </a:rPr>
              <a:t>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a:tabLst>
                <a:tab pos="1941513" algn="l"/>
              </a:tabLst>
            </a:pPr>
            <a:endParaRPr lang="en-US" sz="4000" dirty="0">
              <a:solidFill>
                <a:schemeClr val="bg1"/>
              </a:solidFill>
              <a:latin typeface="Arial"/>
              <a:cs typeface="Arial"/>
            </a:endParaRPr>
          </a:p>
        </p:txBody>
      </p:sp>
      <p:sp>
        <p:nvSpPr>
          <p:cNvPr id="36" name="Rectangle 35"/>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pic>
        <p:nvPicPr>
          <p:cNvPr id="10" name="Picture 9" descr="CAL_english_logo_vector_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183" y="14243628"/>
            <a:ext cx="2816894" cy="647886"/>
          </a:xfrm>
          <a:prstGeom prst="rect">
            <a:avLst/>
          </a:prstGeom>
        </p:spPr>
      </p:pic>
    </p:spTree>
    <p:extLst>
      <p:ext uri="{BB962C8B-B14F-4D97-AF65-F5344CB8AC3E}">
        <p14:creationId xmlns:p14="http://schemas.microsoft.com/office/powerpoint/2010/main" val="172144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23" name="Rectangle 22"/>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2224326"/>
            <a:ext cx="8515131" cy="1785104"/>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SUBTITLE</a:t>
            </a:r>
          </a:p>
        </p:txBody>
      </p:sp>
      <p:sp>
        <p:nvSpPr>
          <p:cNvPr id="9" name="Rectangle 8"/>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sp>
        <p:nvSpPr>
          <p:cNvPr id="21" name="TextBox 20"/>
          <p:cNvSpPr txBox="1"/>
          <p:nvPr/>
        </p:nvSpPr>
        <p:spPr>
          <a:xfrm>
            <a:off x="727183" y="5127140"/>
            <a:ext cx="8636949" cy="7909858"/>
          </a:xfrm>
          <a:prstGeom prst="rect">
            <a:avLst/>
          </a:prstGeom>
          <a:noFill/>
        </p:spPr>
        <p:txBody>
          <a:bodyPr wrap="square" rtlCol="0">
            <a:spAutoFit/>
          </a:bodyPr>
          <a:lstStyle/>
          <a:p>
            <a:pPr>
              <a:tabLst>
                <a:tab pos="1941513" algn="l"/>
              </a:tabLst>
            </a:pPr>
            <a:r>
              <a:rPr lang="en-US" sz="2000" dirty="0">
                <a:solidFill>
                  <a:schemeClr val="bg1"/>
                </a:solidFill>
                <a:cs typeface="Arial"/>
              </a:rPr>
              <a:t>MONTH/DAY 		</a:t>
            </a:r>
            <a:r>
              <a:rPr lang="en-US" sz="2000" b="1" dirty="0">
                <a:solidFill>
                  <a:schemeClr val="bg1"/>
                </a:solidFill>
                <a:cs typeface="Arial"/>
              </a:rPr>
              <a:t>EVENT TITLE</a:t>
            </a:r>
            <a:br>
              <a:rPr lang="en-US" sz="2000" b="1" dirty="0">
                <a:solidFill>
                  <a:schemeClr val="bg1"/>
                </a:solidFill>
                <a:cs typeface="Arial"/>
              </a:rPr>
            </a:br>
            <a:r>
              <a:rPr lang="en-US" sz="2000" b="1" dirty="0">
                <a:solidFill>
                  <a:schemeClr val="bg1"/>
                </a:solidFill>
                <a:cs typeface="Arial"/>
              </a:rPr>
              <a:t>		</a:t>
            </a:r>
            <a:r>
              <a:rPr lang="en-US" sz="2000" dirty="0">
                <a:solidFill>
                  <a:schemeClr val="bg1"/>
                </a:solidFill>
                <a:cs typeface="Arial"/>
              </a:rPr>
              <a:t>LOCATION #1</a:t>
            </a:r>
          </a:p>
          <a:p>
            <a:pPr>
              <a:tabLst>
                <a:tab pos="1941513" algn="l"/>
              </a:tabLst>
            </a:pPr>
            <a:r>
              <a:rPr lang="en-US" sz="2000" b="1" dirty="0">
                <a:solidFill>
                  <a:schemeClr val="bg1"/>
                </a:solidFill>
                <a:cs typeface="Arial"/>
              </a:rPr>
              <a:t>		</a:t>
            </a:r>
            <a:r>
              <a:rPr lang="en-US" sz="2000" dirty="0">
                <a:solidFill>
                  <a:schemeClr val="bg1"/>
                </a:solidFill>
                <a:cs typeface="Arial"/>
              </a:rPr>
              <a:t>0:00PM</a:t>
            </a:r>
          </a:p>
          <a:p>
            <a:pPr lvl="3">
              <a:tabLst>
                <a:tab pos="1941513" algn="l"/>
              </a:tabLst>
            </a:pPr>
            <a:r>
              <a:rPr lang="en-US" sz="1600" dirty="0">
                <a:solidFill>
                  <a:schemeClr val="bg1"/>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cs typeface="Arial"/>
              </a:rPr>
              <a:t>.</a:t>
            </a:r>
          </a:p>
          <a:p>
            <a:pPr>
              <a:tabLst>
                <a:tab pos="1941513" algn="l"/>
              </a:tabLst>
            </a:pPr>
            <a:endParaRPr lang="en-US" sz="1600" dirty="0">
              <a:solidFill>
                <a:schemeClr val="bg1"/>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#2</a:t>
            </a:r>
          </a:p>
          <a:p>
            <a:pPr lvl="0">
              <a:tabLst>
                <a:tab pos="1941513" algn="l"/>
              </a:tabLst>
            </a:pPr>
            <a:r>
              <a:rPr lang="en-US" sz="2000" dirty="0">
                <a:solidFill>
                  <a:prstClr val="white"/>
                </a:solidFill>
                <a:cs typeface="Arial"/>
              </a:rPr>
              <a:t>		0:00 PM</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#3</a:t>
            </a:r>
          </a:p>
          <a:p>
            <a:pPr lvl="0">
              <a:tabLst>
                <a:tab pos="1941513" algn="l"/>
              </a:tabLst>
            </a:pPr>
            <a:r>
              <a:rPr lang="en-US" sz="2000" dirty="0">
                <a:solidFill>
                  <a:prstClr val="white"/>
                </a:solidFill>
                <a:cs typeface="Arial"/>
              </a:rPr>
              <a:t>		0:00PM</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#4</a:t>
            </a:r>
          </a:p>
          <a:p>
            <a:pPr lvl="0">
              <a:tabLst>
                <a:tab pos="1941513" algn="l"/>
              </a:tabLst>
            </a:pPr>
            <a:r>
              <a:rPr lang="en-US" sz="2000" dirty="0">
                <a:solidFill>
                  <a:prstClr val="white"/>
                </a:solidFill>
                <a:cs typeface="Arial"/>
              </a:rPr>
              <a:t>		0:00PM</a:t>
            </a:r>
            <a:endParaRPr lang="en-US" sz="1600" dirty="0">
              <a:solidFill>
                <a:prstClr val="white"/>
              </a:solidFill>
              <a:cs typeface="Arial"/>
            </a:endParaRP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p:txBody>
      </p:sp>
      <p:pic>
        <p:nvPicPr>
          <p:cNvPr id="11" name="Picture 10" descr="MSU-Wordmark-White (1).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8654" y="14223643"/>
            <a:ext cx="2386584" cy="795529"/>
          </a:xfrm>
          <a:prstGeom prst="rect">
            <a:avLst/>
          </a:prstGeom>
        </p:spPr>
      </p:pic>
    </p:spTree>
    <p:extLst>
      <p:ext uri="{BB962C8B-B14F-4D97-AF65-F5344CB8AC3E}">
        <p14:creationId xmlns:p14="http://schemas.microsoft.com/office/powerpoint/2010/main" val="11535967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13" name="Rectangle 12"/>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727181" y="3999981"/>
            <a:ext cx="8515131" cy="9144000"/>
          </a:xfrm>
          <a:prstGeom prst="rect">
            <a:avLst/>
          </a:prstGeom>
          <a:noFill/>
        </p:spPr>
        <p:txBody>
          <a:bodyPr wrap="square" numCol="2" spcCol="457200" rtlCol="0" anchor="t">
            <a:spAutoFit/>
          </a:bodyPr>
          <a:lstStyle/>
          <a:p>
            <a:r>
              <a:rPr lang="en-US" sz="2400" b="1" dirty="0">
                <a:solidFill>
                  <a:schemeClr val="bg1"/>
                </a:solidFill>
                <a:cs typeface="Arial"/>
              </a:rPr>
              <a:t>EVENT TITLE</a:t>
            </a:r>
          </a:p>
          <a:p>
            <a:r>
              <a:rPr lang="en-US" sz="2000" dirty="0">
                <a:solidFill>
                  <a:schemeClr val="bg1"/>
                </a:solidFill>
                <a:cs typeface="Arial"/>
              </a:rPr>
              <a:t>LOCATION #1</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cs typeface="Arial"/>
              </a:rPr>
              <a:t>.</a:t>
            </a:r>
            <a:br>
              <a:rPr lang="en-US" sz="1400" dirty="0">
                <a:solidFill>
                  <a:schemeClr val="bg1"/>
                </a:solidFill>
                <a:cs typeface="Arial"/>
              </a:rPr>
            </a:br>
            <a:endParaRPr lang="en-US" sz="1400" dirty="0">
              <a:solidFill>
                <a:schemeClr val="bg1"/>
              </a:solidFill>
              <a:cs typeface="Arial"/>
            </a:endParaRPr>
          </a:p>
          <a:p>
            <a:r>
              <a:rPr lang="en-US" sz="2400" b="1" dirty="0">
                <a:solidFill>
                  <a:schemeClr val="bg1"/>
                </a:solidFill>
                <a:cs typeface="Arial"/>
              </a:rPr>
              <a:t>EVENT TITLE</a:t>
            </a:r>
          </a:p>
          <a:p>
            <a:r>
              <a:rPr lang="en-US" sz="2000" dirty="0">
                <a:solidFill>
                  <a:schemeClr val="bg1"/>
                </a:solidFill>
                <a:cs typeface="Arial"/>
              </a:rPr>
              <a:t>LOCATION #2</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latin typeface="Aria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endParaRPr lang="en-US" sz="1400" dirty="0">
              <a:solidFill>
                <a:schemeClr val="bg1"/>
              </a:solidFill>
              <a:latin typeface="Arial"/>
              <a:cs typeface="Arial"/>
            </a:endParaRPr>
          </a:p>
          <a:p>
            <a:r>
              <a:rPr lang="en-US" sz="2400" b="1" dirty="0">
                <a:solidFill>
                  <a:schemeClr val="bg1"/>
                </a:solidFill>
                <a:cs typeface="Arial"/>
              </a:rPr>
              <a:t>EVENT TITLE</a:t>
            </a:r>
          </a:p>
          <a:p>
            <a:r>
              <a:rPr lang="en-US" sz="2000" dirty="0">
                <a:solidFill>
                  <a:schemeClr val="bg1"/>
                </a:solidFill>
                <a:cs typeface="Arial"/>
              </a:rPr>
              <a:t>LOCATION #3</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 </a:t>
            </a:r>
          </a:p>
          <a:p>
            <a:endParaRPr lang="en-US" sz="1400" dirty="0">
              <a:solidFill>
                <a:schemeClr val="bg1"/>
              </a:solidFill>
              <a:latin typeface="Arial"/>
              <a:cs typeface="Arial"/>
            </a:endParaRPr>
          </a:p>
          <a:p>
            <a:r>
              <a:rPr lang="en-US" sz="2400" b="1" dirty="0">
                <a:solidFill>
                  <a:schemeClr val="bg1"/>
                </a:solidFill>
                <a:cs typeface="Arial"/>
              </a:rPr>
              <a:t>EVENT TITLE</a:t>
            </a:r>
          </a:p>
          <a:p>
            <a:r>
              <a:rPr lang="en-US" sz="2000" dirty="0">
                <a:solidFill>
                  <a:schemeClr val="bg1"/>
                </a:solidFill>
                <a:cs typeface="Arial"/>
              </a:rPr>
              <a:t>LOCATION #4</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pPr lvl="0"/>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b="1" dirty="0">
              <a:solidFill>
                <a:prstClr val="white"/>
              </a:solidFill>
              <a:cs typeface="Arial"/>
            </a:endParaRPr>
          </a:p>
          <a:p>
            <a:pPr lvl="0"/>
            <a:r>
              <a:rPr lang="en-US" sz="2400" b="1" dirty="0">
                <a:solidFill>
                  <a:prstClr val="white"/>
                </a:solidFill>
                <a:cs typeface="Arial"/>
              </a:rPr>
              <a:t>EVENT TITLE</a:t>
            </a:r>
          </a:p>
          <a:p>
            <a:pPr lvl="0"/>
            <a:r>
              <a:rPr lang="en-US" sz="2000" dirty="0">
                <a:solidFill>
                  <a:prstClr val="white"/>
                </a:solidFill>
                <a:cs typeface="Arial"/>
              </a:rPr>
              <a:t>LOCATION #5</a:t>
            </a:r>
            <a:br>
              <a:rPr lang="en-US" sz="2000" dirty="0">
                <a:solidFill>
                  <a:prstClr val="white"/>
                </a:solidFill>
                <a:cs typeface="Arial"/>
              </a:rPr>
            </a:br>
            <a:r>
              <a:rPr lang="en-US" sz="2000" dirty="0">
                <a:solidFill>
                  <a:prstClr val="white"/>
                </a:solidFill>
                <a:cs typeface="Arial"/>
              </a:rPr>
              <a:t>MONTH/DAY 0:00 PM</a:t>
            </a:r>
          </a:p>
          <a:p>
            <a:pPr lvl="0"/>
            <a:endParaRPr lang="en-US" sz="1400" dirty="0">
              <a:solidFill>
                <a:prstClr val="white"/>
              </a:solidFill>
              <a:cs typeface="Arial"/>
            </a:endParaRPr>
          </a:p>
          <a:p>
            <a:pPr lvl="0"/>
            <a:r>
              <a:rPr lang="en-US" sz="1400" dirty="0">
                <a:solidFill>
                  <a:prstClr val="white"/>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pPr lvl="0"/>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#6</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#7</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#8</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p:txBody>
      </p:sp>
      <p:sp>
        <p:nvSpPr>
          <p:cNvPr id="16" name="Rectangle 15"/>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sp>
        <p:nvSpPr>
          <p:cNvPr id="9" name="TextBox 8"/>
          <p:cNvSpPr txBox="1"/>
          <p:nvPr/>
        </p:nvSpPr>
        <p:spPr>
          <a:xfrm>
            <a:off x="727183" y="1694081"/>
            <a:ext cx="8515131" cy="1785104"/>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SUBTITLE</a:t>
            </a:r>
          </a:p>
        </p:txBody>
      </p:sp>
      <p:pic>
        <p:nvPicPr>
          <p:cNvPr id="11" name="Picture 10" descr="CAL_english_logo_vector_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183" y="14243628"/>
            <a:ext cx="2816894" cy="647886"/>
          </a:xfrm>
          <a:prstGeom prst="rect">
            <a:avLst/>
          </a:prstGeom>
        </p:spPr>
      </p:pic>
    </p:spTree>
    <p:extLst>
      <p:ext uri="{BB962C8B-B14F-4D97-AF65-F5344CB8AC3E}">
        <p14:creationId xmlns:p14="http://schemas.microsoft.com/office/powerpoint/2010/main" val="5769962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16" name="Rectangle 15"/>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2074756"/>
            <a:ext cx="8515131" cy="2400657"/>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ONE SINGLE LOCATION</a:t>
            </a:r>
            <a:br>
              <a:rPr lang="en-US" sz="4000" dirty="0">
                <a:solidFill>
                  <a:srgbClr val="FFFFFF"/>
                </a:solidFill>
                <a:latin typeface="Arial"/>
                <a:cs typeface="Arial"/>
              </a:rPr>
            </a:br>
            <a:r>
              <a:rPr lang="en-US" sz="4000" dirty="0">
                <a:solidFill>
                  <a:srgbClr val="FFFFFF"/>
                </a:solidFill>
                <a:latin typeface="Arial"/>
                <a:cs typeface="Arial"/>
              </a:rPr>
              <a:t>0:00 PM</a:t>
            </a:r>
          </a:p>
        </p:txBody>
      </p:sp>
      <p:sp>
        <p:nvSpPr>
          <p:cNvPr id="11" name="TextBox 10"/>
          <p:cNvSpPr txBox="1"/>
          <p:nvPr/>
        </p:nvSpPr>
        <p:spPr>
          <a:xfrm>
            <a:off x="727183" y="5058509"/>
            <a:ext cx="8515131" cy="8229600"/>
          </a:xfrm>
          <a:prstGeom prst="rect">
            <a:avLst/>
          </a:prstGeom>
          <a:noFill/>
        </p:spPr>
        <p:txBody>
          <a:bodyPr wrap="square" numCol="2" spcCol="457200" rtlCol="0">
            <a:spAutoFit/>
          </a:bodyPr>
          <a:lstStyle/>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cs typeface="Arial"/>
              </a:rPr>
              <a:t>.</a:t>
            </a:r>
            <a:br>
              <a:rPr lang="en-US" sz="1400" dirty="0">
                <a:solidFill>
                  <a:schemeClr val="bg1"/>
                </a:solidFill>
                <a:cs typeface="Arial"/>
              </a:rPr>
            </a:br>
            <a:endParaRPr lang="en-US" sz="1400" dirty="0">
              <a:solidFill>
                <a:schemeClr val="bg1"/>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latin typeface="Aria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schemeClr val="bg1"/>
              </a:solidFill>
              <a:latin typeface="Aria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schemeClr val="bg1"/>
              </a:solidFill>
              <a:latin typeface="Aria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pPr lvl="0"/>
            <a:endParaRPr lang="en-US" sz="1400" dirty="0">
              <a:solidFill>
                <a:schemeClr val="bg1"/>
              </a:solidFill>
              <a:cs typeface="Arial"/>
            </a:endParaRPr>
          </a:p>
          <a:p>
            <a:pPr lvl="0"/>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pPr lvl="0"/>
            <a:endParaRPr lang="en-US" sz="1400" b="1" dirty="0">
              <a:solidFill>
                <a:prstClr val="white"/>
              </a:solidFill>
              <a:cs typeface="Arial"/>
            </a:endParaRPr>
          </a:p>
          <a:p>
            <a:pPr lvl="0"/>
            <a:r>
              <a:rPr lang="en-US" sz="2400" b="1" dirty="0">
                <a:solidFill>
                  <a:prstClr val="white"/>
                </a:solidFill>
                <a:cs typeface="Arial"/>
              </a:rPr>
              <a:t>EVENT TITLE</a:t>
            </a:r>
            <a:br>
              <a:rPr lang="en-US" sz="2000" dirty="0">
                <a:solidFill>
                  <a:prstClr val="white"/>
                </a:solidFill>
                <a:cs typeface="Arial"/>
              </a:rPr>
            </a:br>
            <a:r>
              <a:rPr lang="en-US" sz="2000" dirty="0">
                <a:solidFill>
                  <a:prstClr val="white"/>
                </a:solidFill>
                <a:cs typeface="Arial"/>
              </a:rPr>
              <a:t>MONTH/DAY</a:t>
            </a:r>
            <a:endParaRPr lang="en-US" sz="1600" dirty="0">
              <a:solidFill>
                <a:prstClr val="white"/>
              </a:solidFill>
              <a:cs typeface="Arial"/>
            </a:endParaRPr>
          </a:p>
          <a:p>
            <a:pPr lvl="0"/>
            <a:endParaRPr lang="en-US" sz="1400" dirty="0">
              <a:solidFill>
                <a:prstClr val="white"/>
              </a:solidFill>
              <a:cs typeface="Arial"/>
            </a:endParaRPr>
          </a:p>
          <a:p>
            <a:pPr lvl="0"/>
            <a:r>
              <a:rPr lang="en-US" sz="1400" dirty="0">
                <a:solidFill>
                  <a:prstClr val="white"/>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prstClr val="white"/>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prstClr val="white"/>
              </a:solidFill>
              <a:cs typeface="Arial"/>
            </a:endParaRPr>
          </a:p>
        </p:txBody>
      </p:sp>
      <p:sp>
        <p:nvSpPr>
          <p:cNvPr id="18" name="Rectangle 17"/>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pic>
        <p:nvPicPr>
          <p:cNvPr id="9" name="Picture 8" descr="CAL_english_logo_vector_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183" y="14243628"/>
            <a:ext cx="2816894" cy="647886"/>
          </a:xfrm>
          <a:prstGeom prst="rect">
            <a:avLst/>
          </a:prstGeom>
        </p:spPr>
      </p:pic>
    </p:spTree>
    <p:extLst>
      <p:ext uri="{BB962C8B-B14F-4D97-AF65-F5344CB8AC3E}">
        <p14:creationId xmlns:p14="http://schemas.microsoft.com/office/powerpoint/2010/main" val="16867024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23" name="Rectangle 22"/>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2224326"/>
            <a:ext cx="8515131" cy="1785104"/>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SUBTITLE</a:t>
            </a:r>
          </a:p>
        </p:txBody>
      </p:sp>
      <p:sp>
        <p:nvSpPr>
          <p:cNvPr id="9" name="Rectangle 8"/>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sp>
        <p:nvSpPr>
          <p:cNvPr id="21" name="TextBox 20"/>
          <p:cNvSpPr txBox="1"/>
          <p:nvPr/>
        </p:nvSpPr>
        <p:spPr>
          <a:xfrm>
            <a:off x="727183" y="5127140"/>
            <a:ext cx="8636949" cy="7909858"/>
          </a:xfrm>
          <a:prstGeom prst="rect">
            <a:avLst/>
          </a:prstGeom>
          <a:noFill/>
        </p:spPr>
        <p:txBody>
          <a:bodyPr wrap="square" rtlCol="0">
            <a:spAutoFit/>
          </a:bodyPr>
          <a:lstStyle/>
          <a:p>
            <a:pPr>
              <a:tabLst>
                <a:tab pos="1941513" algn="l"/>
              </a:tabLst>
            </a:pPr>
            <a:r>
              <a:rPr lang="en-US" sz="2000" dirty="0">
                <a:solidFill>
                  <a:schemeClr val="bg1"/>
                </a:solidFill>
                <a:cs typeface="Arial"/>
              </a:rPr>
              <a:t>MONTH/DAY 		</a:t>
            </a:r>
            <a:r>
              <a:rPr lang="en-US" sz="2000" b="1" dirty="0">
                <a:solidFill>
                  <a:schemeClr val="bg1"/>
                </a:solidFill>
                <a:cs typeface="Arial"/>
              </a:rPr>
              <a:t>EVENT TITLE</a:t>
            </a:r>
            <a:br>
              <a:rPr lang="en-US" sz="2000" b="1" dirty="0">
                <a:solidFill>
                  <a:schemeClr val="bg1"/>
                </a:solidFill>
                <a:cs typeface="Arial"/>
              </a:rPr>
            </a:br>
            <a:r>
              <a:rPr lang="en-US" sz="2000" b="1" dirty="0">
                <a:solidFill>
                  <a:schemeClr val="bg1"/>
                </a:solidFill>
                <a:cs typeface="Arial"/>
              </a:rPr>
              <a:t>		</a:t>
            </a:r>
            <a:r>
              <a:rPr lang="en-US" sz="2000" dirty="0">
                <a:solidFill>
                  <a:schemeClr val="bg1"/>
                </a:solidFill>
                <a:cs typeface="Arial"/>
              </a:rPr>
              <a:t>LOCATION #1</a:t>
            </a:r>
          </a:p>
          <a:p>
            <a:pPr>
              <a:tabLst>
                <a:tab pos="1941513" algn="l"/>
              </a:tabLst>
            </a:pPr>
            <a:r>
              <a:rPr lang="en-US" sz="2000" b="1" dirty="0">
                <a:solidFill>
                  <a:schemeClr val="bg1"/>
                </a:solidFill>
                <a:cs typeface="Arial"/>
              </a:rPr>
              <a:t>		</a:t>
            </a:r>
            <a:r>
              <a:rPr lang="en-US" sz="2000" dirty="0">
                <a:solidFill>
                  <a:schemeClr val="bg1"/>
                </a:solidFill>
                <a:cs typeface="Arial"/>
              </a:rPr>
              <a:t>0:00PM</a:t>
            </a:r>
          </a:p>
          <a:p>
            <a:pPr lvl="3">
              <a:tabLst>
                <a:tab pos="1941513" algn="l"/>
              </a:tabLst>
            </a:pPr>
            <a:r>
              <a:rPr lang="en-US" sz="1600" dirty="0">
                <a:solidFill>
                  <a:schemeClr val="bg1"/>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cs typeface="Arial"/>
              </a:rPr>
              <a:t>.</a:t>
            </a:r>
          </a:p>
          <a:p>
            <a:pPr>
              <a:tabLst>
                <a:tab pos="1941513" algn="l"/>
              </a:tabLst>
            </a:pPr>
            <a:endParaRPr lang="en-US" sz="1600" dirty="0">
              <a:solidFill>
                <a:schemeClr val="bg1"/>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#2</a:t>
            </a:r>
          </a:p>
          <a:p>
            <a:pPr lvl="0">
              <a:tabLst>
                <a:tab pos="1941513" algn="l"/>
              </a:tabLst>
            </a:pPr>
            <a:r>
              <a:rPr lang="en-US" sz="2000" dirty="0">
                <a:solidFill>
                  <a:prstClr val="white"/>
                </a:solidFill>
                <a:cs typeface="Arial"/>
              </a:rPr>
              <a:t>		0:00 PM</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#3</a:t>
            </a:r>
          </a:p>
          <a:p>
            <a:pPr lvl="0">
              <a:tabLst>
                <a:tab pos="1941513" algn="l"/>
              </a:tabLst>
            </a:pPr>
            <a:r>
              <a:rPr lang="en-US" sz="2000" dirty="0">
                <a:solidFill>
                  <a:prstClr val="white"/>
                </a:solidFill>
                <a:cs typeface="Arial"/>
              </a:rPr>
              <a:t>		0:00PM</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#4</a:t>
            </a:r>
          </a:p>
          <a:p>
            <a:pPr lvl="0">
              <a:tabLst>
                <a:tab pos="1941513" algn="l"/>
              </a:tabLst>
            </a:pPr>
            <a:r>
              <a:rPr lang="en-US" sz="2000" dirty="0">
                <a:solidFill>
                  <a:prstClr val="white"/>
                </a:solidFill>
                <a:cs typeface="Arial"/>
              </a:rPr>
              <a:t>		0:00PM</a:t>
            </a:r>
            <a:endParaRPr lang="en-US" sz="1600" dirty="0">
              <a:solidFill>
                <a:prstClr val="white"/>
              </a:solidFill>
              <a:cs typeface="Arial"/>
            </a:endParaRP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p:txBody>
      </p:sp>
      <p:pic>
        <p:nvPicPr>
          <p:cNvPr id="11" name="Picture 10"/>
          <p:cNvPicPr>
            <a:picLocks noChangeAspect="1"/>
          </p:cNvPicPr>
          <p:nvPr/>
        </p:nvPicPr>
        <p:blipFill>
          <a:blip r:embed="rId2"/>
          <a:srcRect/>
          <a:stretch/>
        </p:blipFill>
        <p:spPr>
          <a:xfrm>
            <a:off x="727440" y="14236005"/>
            <a:ext cx="3129946" cy="655509"/>
          </a:xfrm>
          <a:prstGeom prst="rect">
            <a:avLst/>
          </a:prstGeom>
        </p:spPr>
      </p:pic>
    </p:spTree>
    <p:extLst>
      <p:ext uri="{BB962C8B-B14F-4D97-AF65-F5344CB8AC3E}">
        <p14:creationId xmlns:p14="http://schemas.microsoft.com/office/powerpoint/2010/main" val="2350567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33" name="Rectangle 32"/>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1736500"/>
            <a:ext cx="8515131" cy="2400657"/>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ONE SINGLE LOCATION</a:t>
            </a:r>
            <a:br>
              <a:rPr lang="en-US" sz="4000" dirty="0">
                <a:solidFill>
                  <a:srgbClr val="FFFFFF"/>
                </a:solidFill>
                <a:latin typeface="Arial"/>
                <a:cs typeface="Arial"/>
              </a:rPr>
            </a:br>
            <a:r>
              <a:rPr lang="en-US" sz="4000" dirty="0">
                <a:solidFill>
                  <a:srgbClr val="FFFFFF"/>
                </a:solidFill>
                <a:latin typeface="Arial"/>
                <a:cs typeface="Arial"/>
              </a:rPr>
              <a:t>0:00 PM</a:t>
            </a:r>
          </a:p>
        </p:txBody>
      </p:sp>
      <p:sp>
        <p:nvSpPr>
          <p:cNvPr id="25" name="TextBox 24"/>
          <p:cNvSpPr txBox="1"/>
          <p:nvPr/>
        </p:nvSpPr>
        <p:spPr>
          <a:xfrm>
            <a:off x="727183" y="4926496"/>
            <a:ext cx="8636949" cy="8229600"/>
          </a:xfrm>
          <a:prstGeom prst="rect">
            <a:avLst/>
          </a:prstGeom>
          <a:noFill/>
        </p:spPr>
        <p:txBody>
          <a:bodyPr wrap="square" rtlCol="0">
            <a:spAutoFit/>
          </a:bodyPr>
          <a:lstStyle/>
          <a:p>
            <a:pPr>
              <a:tabLst>
                <a:tab pos="1941513" algn="l"/>
              </a:tabLst>
            </a:pPr>
            <a:r>
              <a:rPr lang="en-US" sz="2000" dirty="0">
                <a:solidFill>
                  <a:schemeClr val="bg1"/>
                </a:solidFill>
                <a:cs typeface="Arial"/>
              </a:rPr>
              <a:t>MONTH/DAY 		</a:t>
            </a:r>
            <a:r>
              <a:rPr lang="en-US" sz="2000" b="1" dirty="0">
                <a:solidFill>
                  <a:schemeClr val="bg1"/>
                </a:solidFill>
                <a:cs typeface="Arial"/>
              </a:rPr>
              <a:t>EVENT TITLE</a:t>
            </a:r>
          </a:p>
          <a:p>
            <a:pPr marL="1968500" lvl="3">
              <a:tabLst>
                <a:tab pos="1924050" algn="l"/>
              </a:tabLst>
            </a:pPr>
            <a:r>
              <a:rPr lang="en-US" sz="1600" dirty="0">
                <a:solidFill>
                  <a:schemeClr val="bg1"/>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 </a:t>
            </a:r>
          </a:p>
          <a:p>
            <a:pPr marL="1968500" lvl="3">
              <a:tabLst>
                <a:tab pos="1924050" algn="l"/>
              </a:tabLst>
            </a:pPr>
            <a:r>
              <a:rPr lang="en-US" sz="1600" dirty="0"/>
              <a:t> </a:t>
            </a:r>
            <a:endParaRPr lang="en-US" sz="1600" dirty="0">
              <a:solidFill>
                <a:schemeClr val="bg1"/>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 </a:t>
            </a: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a:t>
            </a:r>
          </a:p>
          <a:p>
            <a:pPr lvl="3">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r>
              <a:rPr lang="en-US" sz="1600" dirty="0">
                <a:solidFill>
                  <a:prstClr val="white"/>
                </a:solidFill>
                <a:cs typeface="Arial"/>
              </a:rPr>
              <a:t>	</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a:t>
            </a:r>
            <a:r>
              <a:rPr lang="en-US" sz="1600" dirty="0">
                <a:solidFill>
                  <a:schemeClr val="bg1"/>
                </a:solidFill>
              </a:rPr>
              <a:t>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a:tabLst>
                <a:tab pos="1941513" algn="l"/>
              </a:tabLst>
            </a:pPr>
            <a:endParaRPr lang="en-US" sz="4000" dirty="0">
              <a:solidFill>
                <a:schemeClr val="bg1"/>
              </a:solidFill>
              <a:latin typeface="Arial"/>
              <a:cs typeface="Arial"/>
            </a:endParaRPr>
          </a:p>
        </p:txBody>
      </p:sp>
      <p:sp>
        <p:nvSpPr>
          <p:cNvPr id="36" name="Rectangle 35"/>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pic>
        <p:nvPicPr>
          <p:cNvPr id="10" name="Picture 9">
            <a:extLst>
              <a:ext uri="{FF2B5EF4-FFF2-40B4-BE49-F238E27FC236}">
                <a16:creationId xmlns:a16="http://schemas.microsoft.com/office/drawing/2014/main" id="{8CC2ACB9-5090-2F45-862B-3B0DA02B4CB3}"/>
              </a:ext>
            </a:extLst>
          </p:cNvPr>
          <p:cNvPicPr>
            <a:picLocks noChangeAspect="1"/>
          </p:cNvPicPr>
          <p:nvPr/>
        </p:nvPicPr>
        <p:blipFill>
          <a:blip r:embed="rId2"/>
          <a:srcRect/>
          <a:stretch/>
        </p:blipFill>
        <p:spPr>
          <a:xfrm>
            <a:off x="727440" y="14236005"/>
            <a:ext cx="3129946" cy="655509"/>
          </a:xfrm>
          <a:prstGeom prst="rect">
            <a:avLst/>
          </a:prstGeom>
        </p:spPr>
      </p:pic>
    </p:spTree>
    <p:extLst>
      <p:ext uri="{BB962C8B-B14F-4D97-AF65-F5344CB8AC3E}">
        <p14:creationId xmlns:p14="http://schemas.microsoft.com/office/powerpoint/2010/main" val="13765384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13" name="Rectangle 12"/>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727181" y="3999981"/>
            <a:ext cx="8515131" cy="9144000"/>
          </a:xfrm>
          <a:prstGeom prst="rect">
            <a:avLst/>
          </a:prstGeom>
          <a:noFill/>
        </p:spPr>
        <p:txBody>
          <a:bodyPr wrap="square" numCol="2" spcCol="457200" rtlCol="0" anchor="t">
            <a:spAutoFit/>
          </a:bodyPr>
          <a:lstStyle/>
          <a:p>
            <a:r>
              <a:rPr lang="en-US" sz="2400" b="1" dirty="0">
                <a:solidFill>
                  <a:schemeClr val="bg1"/>
                </a:solidFill>
                <a:cs typeface="Arial"/>
              </a:rPr>
              <a:t>EVENT TITLE</a:t>
            </a:r>
          </a:p>
          <a:p>
            <a:r>
              <a:rPr lang="en-US" sz="2000" dirty="0">
                <a:solidFill>
                  <a:schemeClr val="bg1"/>
                </a:solidFill>
                <a:cs typeface="Arial"/>
              </a:rPr>
              <a:t>LOCATION #1</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cs typeface="Arial"/>
              </a:rPr>
              <a:t>.</a:t>
            </a:r>
            <a:br>
              <a:rPr lang="en-US" sz="1400" dirty="0">
                <a:solidFill>
                  <a:schemeClr val="bg1"/>
                </a:solidFill>
                <a:cs typeface="Arial"/>
              </a:rPr>
            </a:br>
            <a:endParaRPr lang="en-US" sz="1400" dirty="0">
              <a:solidFill>
                <a:schemeClr val="bg1"/>
              </a:solidFill>
              <a:cs typeface="Arial"/>
            </a:endParaRPr>
          </a:p>
          <a:p>
            <a:r>
              <a:rPr lang="en-US" sz="2400" b="1" dirty="0">
                <a:solidFill>
                  <a:schemeClr val="bg1"/>
                </a:solidFill>
                <a:cs typeface="Arial"/>
              </a:rPr>
              <a:t>EVENT TITLE</a:t>
            </a:r>
          </a:p>
          <a:p>
            <a:r>
              <a:rPr lang="en-US" sz="2000" dirty="0">
                <a:solidFill>
                  <a:schemeClr val="bg1"/>
                </a:solidFill>
                <a:cs typeface="Arial"/>
              </a:rPr>
              <a:t>LOCATION #2</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latin typeface="Aria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endParaRPr lang="en-US" sz="1400" dirty="0">
              <a:solidFill>
                <a:schemeClr val="bg1"/>
              </a:solidFill>
              <a:latin typeface="Arial"/>
              <a:cs typeface="Arial"/>
            </a:endParaRPr>
          </a:p>
          <a:p>
            <a:r>
              <a:rPr lang="en-US" sz="2400" b="1" dirty="0">
                <a:solidFill>
                  <a:schemeClr val="bg1"/>
                </a:solidFill>
                <a:cs typeface="Arial"/>
              </a:rPr>
              <a:t>EVENT TITLE</a:t>
            </a:r>
          </a:p>
          <a:p>
            <a:r>
              <a:rPr lang="en-US" sz="2000" dirty="0">
                <a:solidFill>
                  <a:schemeClr val="bg1"/>
                </a:solidFill>
                <a:cs typeface="Arial"/>
              </a:rPr>
              <a:t>LOCATION #3</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 </a:t>
            </a:r>
          </a:p>
          <a:p>
            <a:endParaRPr lang="en-US" sz="1400" dirty="0">
              <a:solidFill>
                <a:schemeClr val="bg1"/>
              </a:solidFill>
              <a:latin typeface="Arial"/>
              <a:cs typeface="Arial"/>
            </a:endParaRPr>
          </a:p>
          <a:p>
            <a:r>
              <a:rPr lang="en-US" sz="2400" b="1" dirty="0">
                <a:solidFill>
                  <a:schemeClr val="bg1"/>
                </a:solidFill>
                <a:cs typeface="Arial"/>
              </a:rPr>
              <a:t>EVENT TITLE</a:t>
            </a:r>
          </a:p>
          <a:p>
            <a:r>
              <a:rPr lang="en-US" sz="2000" dirty="0">
                <a:solidFill>
                  <a:schemeClr val="bg1"/>
                </a:solidFill>
                <a:cs typeface="Arial"/>
              </a:rPr>
              <a:t>LOCATION #4</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pPr lvl="0"/>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b="1" dirty="0">
              <a:solidFill>
                <a:prstClr val="white"/>
              </a:solidFill>
              <a:cs typeface="Arial"/>
            </a:endParaRPr>
          </a:p>
          <a:p>
            <a:pPr lvl="0"/>
            <a:r>
              <a:rPr lang="en-US" sz="2400" b="1" dirty="0">
                <a:solidFill>
                  <a:prstClr val="white"/>
                </a:solidFill>
                <a:cs typeface="Arial"/>
              </a:rPr>
              <a:t>EVENT TITLE</a:t>
            </a:r>
          </a:p>
          <a:p>
            <a:pPr lvl="0"/>
            <a:r>
              <a:rPr lang="en-US" sz="2000" dirty="0">
                <a:solidFill>
                  <a:prstClr val="white"/>
                </a:solidFill>
                <a:cs typeface="Arial"/>
              </a:rPr>
              <a:t>LOCATION #5</a:t>
            </a:r>
            <a:br>
              <a:rPr lang="en-US" sz="2000" dirty="0">
                <a:solidFill>
                  <a:prstClr val="white"/>
                </a:solidFill>
                <a:cs typeface="Arial"/>
              </a:rPr>
            </a:br>
            <a:r>
              <a:rPr lang="en-US" sz="2000" dirty="0">
                <a:solidFill>
                  <a:prstClr val="white"/>
                </a:solidFill>
                <a:cs typeface="Arial"/>
              </a:rPr>
              <a:t>MONTH/DAY 0:00 PM</a:t>
            </a:r>
          </a:p>
          <a:p>
            <a:pPr lvl="0"/>
            <a:endParaRPr lang="en-US" sz="1400" dirty="0">
              <a:solidFill>
                <a:prstClr val="white"/>
              </a:solidFill>
              <a:cs typeface="Arial"/>
            </a:endParaRPr>
          </a:p>
          <a:p>
            <a:pPr lvl="0"/>
            <a:r>
              <a:rPr lang="en-US" sz="1400" dirty="0">
                <a:solidFill>
                  <a:prstClr val="white"/>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pPr lvl="0"/>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#6</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#7</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#8</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p:txBody>
      </p:sp>
      <p:sp>
        <p:nvSpPr>
          <p:cNvPr id="16" name="Rectangle 15"/>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sp>
        <p:nvSpPr>
          <p:cNvPr id="9" name="TextBox 8"/>
          <p:cNvSpPr txBox="1"/>
          <p:nvPr/>
        </p:nvSpPr>
        <p:spPr>
          <a:xfrm>
            <a:off x="727183" y="1694081"/>
            <a:ext cx="8515131" cy="1785104"/>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SUBTITLE</a:t>
            </a:r>
          </a:p>
        </p:txBody>
      </p:sp>
      <p:pic>
        <p:nvPicPr>
          <p:cNvPr id="11" name="Picture 10">
            <a:extLst>
              <a:ext uri="{FF2B5EF4-FFF2-40B4-BE49-F238E27FC236}">
                <a16:creationId xmlns:a16="http://schemas.microsoft.com/office/drawing/2014/main" id="{D4057D7C-1B2F-E543-BAF8-B168B2DFF123}"/>
              </a:ext>
            </a:extLst>
          </p:cNvPr>
          <p:cNvPicPr>
            <a:picLocks noChangeAspect="1"/>
          </p:cNvPicPr>
          <p:nvPr/>
        </p:nvPicPr>
        <p:blipFill>
          <a:blip r:embed="rId2"/>
          <a:srcRect/>
          <a:stretch/>
        </p:blipFill>
        <p:spPr>
          <a:xfrm>
            <a:off x="727440" y="14236005"/>
            <a:ext cx="3129946" cy="655509"/>
          </a:xfrm>
          <a:prstGeom prst="rect">
            <a:avLst/>
          </a:prstGeom>
        </p:spPr>
      </p:pic>
    </p:spTree>
    <p:extLst>
      <p:ext uri="{BB962C8B-B14F-4D97-AF65-F5344CB8AC3E}">
        <p14:creationId xmlns:p14="http://schemas.microsoft.com/office/powerpoint/2010/main" val="6410218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16" name="Rectangle 15"/>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2074756"/>
            <a:ext cx="8515131" cy="2400657"/>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ONE SINGLE LOCATION</a:t>
            </a:r>
            <a:br>
              <a:rPr lang="en-US" sz="4000" dirty="0">
                <a:solidFill>
                  <a:srgbClr val="FFFFFF"/>
                </a:solidFill>
                <a:latin typeface="Arial"/>
                <a:cs typeface="Arial"/>
              </a:rPr>
            </a:br>
            <a:r>
              <a:rPr lang="en-US" sz="4000" dirty="0">
                <a:solidFill>
                  <a:srgbClr val="FFFFFF"/>
                </a:solidFill>
                <a:latin typeface="Arial"/>
                <a:cs typeface="Arial"/>
              </a:rPr>
              <a:t>0:00 PM</a:t>
            </a:r>
          </a:p>
        </p:txBody>
      </p:sp>
      <p:sp>
        <p:nvSpPr>
          <p:cNvPr id="11" name="TextBox 10"/>
          <p:cNvSpPr txBox="1"/>
          <p:nvPr/>
        </p:nvSpPr>
        <p:spPr>
          <a:xfrm>
            <a:off x="727183" y="5058509"/>
            <a:ext cx="8515131" cy="8229600"/>
          </a:xfrm>
          <a:prstGeom prst="rect">
            <a:avLst/>
          </a:prstGeom>
          <a:noFill/>
        </p:spPr>
        <p:txBody>
          <a:bodyPr wrap="square" numCol="2" spcCol="457200" rtlCol="0">
            <a:spAutoFit/>
          </a:bodyPr>
          <a:lstStyle/>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cs typeface="Arial"/>
              </a:rPr>
              <a:t>.</a:t>
            </a:r>
            <a:br>
              <a:rPr lang="en-US" sz="1400" dirty="0">
                <a:solidFill>
                  <a:schemeClr val="bg1"/>
                </a:solidFill>
                <a:cs typeface="Arial"/>
              </a:rPr>
            </a:br>
            <a:endParaRPr lang="en-US" sz="1400" dirty="0">
              <a:solidFill>
                <a:schemeClr val="bg1"/>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latin typeface="Aria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schemeClr val="bg1"/>
              </a:solidFill>
              <a:latin typeface="Aria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schemeClr val="bg1"/>
              </a:solidFill>
              <a:latin typeface="Aria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pPr lvl="0"/>
            <a:endParaRPr lang="en-US" sz="1400" dirty="0">
              <a:solidFill>
                <a:schemeClr val="bg1"/>
              </a:solidFill>
              <a:cs typeface="Arial"/>
            </a:endParaRPr>
          </a:p>
          <a:p>
            <a:pPr lvl="0"/>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pPr lvl="0"/>
            <a:endParaRPr lang="en-US" sz="1400" b="1" dirty="0">
              <a:solidFill>
                <a:prstClr val="white"/>
              </a:solidFill>
              <a:cs typeface="Arial"/>
            </a:endParaRPr>
          </a:p>
          <a:p>
            <a:pPr lvl="0"/>
            <a:r>
              <a:rPr lang="en-US" sz="2400" b="1" dirty="0">
                <a:solidFill>
                  <a:prstClr val="white"/>
                </a:solidFill>
                <a:cs typeface="Arial"/>
              </a:rPr>
              <a:t>EVENT TITLE</a:t>
            </a:r>
            <a:br>
              <a:rPr lang="en-US" sz="2000" dirty="0">
                <a:solidFill>
                  <a:prstClr val="white"/>
                </a:solidFill>
                <a:cs typeface="Arial"/>
              </a:rPr>
            </a:br>
            <a:r>
              <a:rPr lang="en-US" sz="2000" dirty="0">
                <a:solidFill>
                  <a:prstClr val="white"/>
                </a:solidFill>
                <a:cs typeface="Arial"/>
              </a:rPr>
              <a:t>MONTH/DAY</a:t>
            </a:r>
            <a:endParaRPr lang="en-US" sz="1600" dirty="0">
              <a:solidFill>
                <a:prstClr val="white"/>
              </a:solidFill>
              <a:cs typeface="Arial"/>
            </a:endParaRPr>
          </a:p>
          <a:p>
            <a:pPr lvl="0"/>
            <a:endParaRPr lang="en-US" sz="1400" dirty="0">
              <a:solidFill>
                <a:prstClr val="white"/>
              </a:solidFill>
              <a:cs typeface="Arial"/>
            </a:endParaRPr>
          </a:p>
          <a:p>
            <a:pPr lvl="0"/>
            <a:r>
              <a:rPr lang="en-US" sz="1400" dirty="0">
                <a:solidFill>
                  <a:prstClr val="white"/>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prstClr val="white"/>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prstClr val="white"/>
              </a:solidFill>
              <a:cs typeface="Arial"/>
            </a:endParaRPr>
          </a:p>
        </p:txBody>
      </p:sp>
      <p:sp>
        <p:nvSpPr>
          <p:cNvPr id="18" name="Rectangle 17"/>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pic>
        <p:nvPicPr>
          <p:cNvPr id="9" name="Picture 8">
            <a:extLst>
              <a:ext uri="{FF2B5EF4-FFF2-40B4-BE49-F238E27FC236}">
                <a16:creationId xmlns:a16="http://schemas.microsoft.com/office/drawing/2014/main" id="{B88A43A3-1E7C-F840-9BFA-9AB1C11820B6}"/>
              </a:ext>
            </a:extLst>
          </p:cNvPr>
          <p:cNvPicPr>
            <a:picLocks noChangeAspect="1"/>
          </p:cNvPicPr>
          <p:nvPr/>
        </p:nvPicPr>
        <p:blipFill>
          <a:blip r:embed="rId2"/>
          <a:srcRect/>
          <a:stretch/>
        </p:blipFill>
        <p:spPr>
          <a:xfrm>
            <a:off x="727440" y="14236005"/>
            <a:ext cx="3129946" cy="655509"/>
          </a:xfrm>
          <a:prstGeom prst="rect">
            <a:avLst/>
          </a:prstGeom>
        </p:spPr>
      </p:pic>
    </p:spTree>
    <p:extLst>
      <p:ext uri="{BB962C8B-B14F-4D97-AF65-F5344CB8AC3E}">
        <p14:creationId xmlns:p14="http://schemas.microsoft.com/office/powerpoint/2010/main" val="18767301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23" name="Rectangle 22"/>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2224326"/>
            <a:ext cx="8515131" cy="1785104"/>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SUBTITLE</a:t>
            </a:r>
          </a:p>
        </p:txBody>
      </p:sp>
      <p:sp>
        <p:nvSpPr>
          <p:cNvPr id="9" name="Rectangle 8"/>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sp>
        <p:nvSpPr>
          <p:cNvPr id="21" name="TextBox 20"/>
          <p:cNvSpPr txBox="1"/>
          <p:nvPr/>
        </p:nvSpPr>
        <p:spPr>
          <a:xfrm>
            <a:off x="727183" y="5127140"/>
            <a:ext cx="8636949" cy="7909858"/>
          </a:xfrm>
          <a:prstGeom prst="rect">
            <a:avLst/>
          </a:prstGeom>
          <a:noFill/>
        </p:spPr>
        <p:txBody>
          <a:bodyPr wrap="square" rtlCol="0">
            <a:spAutoFit/>
          </a:bodyPr>
          <a:lstStyle/>
          <a:p>
            <a:pPr>
              <a:tabLst>
                <a:tab pos="1941513" algn="l"/>
              </a:tabLst>
            </a:pPr>
            <a:r>
              <a:rPr lang="en-US" sz="2000" dirty="0">
                <a:solidFill>
                  <a:schemeClr val="bg1"/>
                </a:solidFill>
                <a:cs typeface="Arial"/>
              </a:rPr>
              <a:t>MONTH/DAY 		</a:t>
            </a:r>
            <a:r>
              <a:rPr lang="en-US" sz="2000" b="1" dirty="0">
                <a:solidFill>
                  <a:schemeClr val="bg1"/>
                </a:solidFill>
                <a:cs typeface="Arial"/>
              </a:rPr>
              <a:t>EVENT TITLE</a:t>
            </a:r>
            <a:br>
              <a:rPr lang="en-US" sz="2000" b="1" dirty="0">
                <a:solidFill>
                  <a:schemeClr val="bg1"/>
                </a:solidFill>
                <a:cs typeface="Arial"/>
              </a:rPr>
            </a:br>
            <a:r>
              <a:rPr lang="en-US" sz="2000" b="1" dirty="0">
                <a:solidFill>
                  <a:schemeClr val="bg1"/>
                </a:solidFill>
                <a:cs typeface="Arial"/>
              </a:rPr>
              <a:t>		</a:t>
            </a:r>
            <a:r>
              <a:rPr lang="en-US" sz="2000" dirty="0">
                <a:solidFill>
                  <a:schemeClr val="bg1"/>
                </a:solidFill>
                <a:cs typeface="Arial"/>
              </a:rPr>
              <a:t>LOCATION #1</a:t>
            </a:r>
          </a:p>
          <a:p>
            <a:pPr>
              <a:tabLst>
                <a:tab pos="1941513" algn="l"/>
              </a:tabLst>
            </a:pPr>
            <a:r>
              <a:rPr lang="en-US" sz="2000" b="1" dirty="0">
                <a:solidFill>
                  <a:schemeClr val="bg1"/>
                </a:solidFill>
                <a:cs typeface="Arial"/>
              </a:rPr>
              <a:t>		</a:t>
            </a:r>
            <a:r>
              <a:rPr lang="en-US" sz="2000" dirty="0">
                <a:solidFill>
                  <a:schemeClr val="bg1"/>
                </a:solidFill>
                <a:cs typeface="Arial"/>
              </a:rPr>
              <a:t>0:00PM</a:t>
            </a:r>
          </a:p>
          <a:p>
            <a:pPr lvl="3">
              <a:tabLst>
                <a:tab pos="1941513" algn="l"/>
              </a:tabLst>
            </a:pPr>
            <a:r>
              <a:rPr lang="en-US" sz="1600" dirty="0">
                <a:solidFill>
                  <a:schemeClr val="bg1"/>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cs typeface="Arial"/>
              </a:rPr>
              <a:t>.</a:t>
            </a:r>
          </a:p>
          <a:p>
            <a:pPr>
              <a:tabLst>
                <a:tab pos="1941513" algn="l"/>
              </a:tabLst>
            </a:pPr>
            <a:endParaRPr lang="en-US" sz="1600" dirty="0">
              <a:solidFill>
                <a:schemeClr val="bg1"/>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#2</a:t>
            </a:r>
          </a:p>
          <a:p>
            <a:pPr lvl="0">
              <a:tabLst>
                <a:tab pos="1941513" algn="l"/>
              </a:tabLst>
            </a:pPr>
            <a:r>
              <a:rPr lang="en-US" sz="2000" dirty="0">
                <a:solidFill>
                  <a:prstClr val="white"/>
                </a:solidFill>
                <a:cs typeface="Arial"/>
              </a:rPr>
              <a:t>		0:00 PM</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#3</a:t>
            </a:r>
          </a:p>
          <a:p>
            <a:pPr lvl="0">
              <a:tabLst>
                <a:tab pos="1941513" algn="l"/>
              </a:tabLst>
            </a:pPr>
            <a:r>
              <a:rPr lang="en-US" sz="2000" dirty="0">
                <a:solidFill>
                  <a:prstClr val="white"/>
                </a:solidFill>
                <a:cs typeface="Arial"/>
              </a:rPr>
              <a:t>		0:00PM</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#4</a:t>
            </a:r>
          </a:p>
          <a:p>
            <a:pPr lvl="0">
              <a:tabLst>
                <a:tab pos="1941513" algn="l"/>
              </a:tabLst>
            </a:pPr>
            <a:r>
              <a:rPr lang="en-US" sz="2000" dirty="0">
                <a:solidFill>
                  <a:prstClr val="white"/>
                </a:solidFill>
                <a:cs typeface="Arial"/>
              </a:rPr>
              <a:t>		0:00PM</a:t>
            </a:r>
            <a:endParaRPr lang="en-US" sz="1600" dirty="0">
              <a:solidFill>
                <a:prstClr val="white"/>
              </a:solidFill>
              <a:cs typeface="Arial"/>
            </a:endParaRP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p:txBody>
      </p:sp>
      <p:pic>
        <p:nvPicPr>
          <p:cNvPr id="10" name="Picture 9" descr="CAL_philosophy_logo_vector_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183" y="14263493"/>
            <a:ext cx="3098917" cy="628021"/>
          </a:xfrm>
          <a:prstGeom prst="rect">
            <a:avLst/>
          </a:prstGeom>
        </p:spPr>
      </p:pic>
    </p:spTree>
    <p:extLst>
      <p:ext uri="{BB962C8B-B14F-4D97-AF65-F5344CB8AC3E}">
        <p14:creationId xmlns:p14="http://schemas.microsoft.com/office/powerpoint/2010/main" val="6162139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33" name="Rectangle 32"/>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1736500"/>
            <a:ext cx="8515131" cy="2400657"/>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ONE SINGLE LOCATION</a:t>
            </a:r>
            <a:br>
              <a:rPr lang="en-US" sz="4000" dirty="0">
                <a:solidFill>
                  <a:srgbClr val="FFFFFF"/>
                </a:solidFill>
                <a:latin typeface="Arial"/>
                <a:cs typeface="Arial"/>
              </a:rPr>
            </a:br>
            <a:r>
              <a:rPr lang="en-US" sz="4000" dirty="0">
                <a:solidFill>
                  <a:srgbClr val="FFFFFF"/>
                </a:solidFill>
                <a:latin typeface="Arial"/>
                <a:cs typeface="Arial"/>
              </a:rPr>
              <a:t>0:00 PM</a:t>
            </a:r>
          </a:p>
        </p:txBody>
      </p:sp>
      <p:sp>
        <p:nvSpPr>
          <p:cNvPr id="25" name="TextBox 24"/>
          <p:cNvSpPr txBox="1"/>
          <p:nvPr/>
        </p:nvSpPr>
        <p:spPr>
          <a:xfrm>
            <a:off x="727183" y="4926496"/>
            <a:ext cx="8636949" cy="8229600"/>
          </a:xfrm>
          <a:prstGeom prst="rect">
            <a:avLst/>
          </a:prstGeom>
          <a:noFill/>
        </p:spPr>
        <p:txBody>
          <a:bodyPr wrap="square" rtlCol="0">
            <a:spAutoFit/>
          </a:bodyPr>
          <a:lstStyle/>
          <a:p>
            <a:pPr>
              <a:tabLst>
                <a:tab pos="1941513" algn="l"/>
              </a:tabLst>
            </a:pPr>
            <a:r>
              <a:rPr lang="en-US" sz="2000" dirty="0">
                <a:solidFill>
                  <a:schemeClr val="bg1"/>
                </a:solidFill>
                <a:cs typeface="Arial"/>
              </a:rPr>
              <a:t>MONTH/DAY 		</a:t>
            </a:r>
            <a:r>
              <a:rPr lang="en-US" sz="2000" b="1" dirty="0">
                <a:solidFill>
                  <a:schemeClr val="bg1"/>
                </a:solidFill>
                <a:cs typeface="Arial"/>
              </a:rPr>
              <a:t>EVENT TITLE</a:t>
            </a:r>
          </a:p>
          <a:p>
            <a:pPr marL="1968500" lvl="3">
              <a:tabLst>
                <a:tab pos="1924050" algn="l"/>
              </a:tabLst>
            </a:pPr>
            <a:r>
              <a:rPr lang="en-US" sz="1600" dirty="0">
                <a:solidFill>
                  <a:schemeClr val="bg1"/>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 </a:t>
            </a:r>
          </a:p>
          <a:p>
            <a:pPr marL="1968500" lvl="3">
              <a:tabLst>
                <a:tab pos="1924050" algn="l"/>
              </a:tabLst>
            </a:pPr>
            <a:r>
              <a:rPr lang="en-US" sz="1600" dirty="0"/>
              <a:t> </a:t>
            </a:r>
            <a:endParaRPr lang="en-US" sz="1600" dirty="0">
              <a:solidFill>
                <a:schemeClr val="bg1"/>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 </a:t>
            </a: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a:t>
            </a:r>
          </a:p>
          <a:p>
            <a:pPr lvl="3">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r>
              <a:rPr lang="en-US" sz="1600" dirty="0">
                <a:solidFill>
                  <a:prstClr val="white"/>
                </a:solidFill>
                <a:cs typeface="Arial"/>
              </a:rPr>
              <a:t>	</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a:t>
            </a:r>
            <a:r>
              <a:rPr lang="en-US" sz="1600" dirty="0">
                <a:solidFill>
                  <a:schemeClr val="bg1"/>
                </a:solidFill>
              </a:rPr>
              <a:t>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a:tabLst>
                <a:tab pos="1941513" algn="l"/>
              </a:tabLst>
            </a:pPr>
            <a:endParaRPr lang="en-US" sz="4000" dirty="0">
              <a:solidFill>
                <a:schemeClr val="bg1"/>
              </a:solidFill>
              <a:latin typeface="Arial"/>
              <a:cs typeface="Arial"/>
            </a:endParaRPr>
          </a:p>
        </p:txBody>
      </p:sp>
      <p:sp>
        <p:nvSpPr>
          <p:cNvPr id="36" name="Rectangle 35"/>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pic>
        <p:nvPicPr>
          <p:cNvPr id="10" name="Picture 9" descr="CAL_philosophy_logo_vector_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183" y="14263493"/>
            <a:ext cx="3098917" cy="628021"/>
          </a:xfrm>
          <a:prstGeom prst="rect">
            <a:avLst/>
          </a:prstGeom>
        </p:spPr>
      </p:pic>
    </p:spTree>
    <p:extLst>
      <p:ext uri="{BB962C8B-B14F-4D97-AF65-F5344CB8AC3E}">
        <p14:creationId xmlns:p14="http://schemas.microsoft.com/office/powerpoint/2010/main" val="15416109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13" name="Rectangle 12"/>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727181" y="3999981"/>
            <a:ext cx="8515131" cy="9144000"/>
          </a:xfrm>
          <a:prstGeom prst="rect">
            <a:avLst/>
          </a:prstGeom>
          <a:noFill/>
        </p:spPr>
        <p:txBody>
          <a:bodyPr wrap="square" numCol="2" spcCol="457200" rtlCol="0" anchor="t">
            <a:spAutoFit/>
          </a:bodyPr>
          <a:lstStyle/>
          <a:p>
            <a:r>
              <a:rPr lang="en-US" sz="2400" b="1" dirty="0">
                <a:solidFill>
                  <a:schemeClr val="bg1"/>
                </a:solidFill>
                <a:cs typeface="Arial"/>
              </a:rPr>
              <a:t>EVENT TITLE</a:t>
            </a:r>
          </a:p>
          <a:p>
            <a:r>
              <a:rPr lang="en-US" sz="2000" dirty="0">
                <a:solidFill>
                  <a:schemeClr val="bg1"/>
                </a:solidFill>
                <a:cs typeface="Arial"/>
              </a:rPr>
              <a:t>LOCATION #1</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cs typeface="Arial"/>
              </a:rPr>
              <a:t>.</a:t>
            </a:r>
            <a:br>
              <a:rPr lang="en-US" sz="1400" dirty="0">
                <a:solidFill>
                  <a:schemeClr val="bg1"/>
                </a:solidFill>
                <a:cs typeface="Arial"/>
              </a:rPr>
            </a:br>
            <a:endParaRPr lang="en-US" sz="1400" dirty="0">
              <a:solidFill>
                <a:schemeClr val="bg1"/>
              </a:solidFill>
              <a:cs typeface="Arial"/>
            </a:endParaRPr>
          </a:p>
          <a:p>
            <a:r>
              <a:rPr lang="en-US" sz="2400" b="1" dirty="0">
                <a:solidFill>
                  <a:schemeClr val="bg1"/>
                </a:solidFill>
                <a:cs typeface="Arial"/>
              </a:rPr>
              <a:t>EVENT TITLE</a:t>
            </a:r>
          </a:p>
          <a:p>
            <a:r>
              <a:rPr lang="en-US" sz="2000" dirty="0">
                <a:solidFill>
                  <a:schemeClr val="bg1"/>
                </a:solidFill>
                <a:cs typeface="Arial"/>
              </a:rPr>
              <a:t>LOCATION #2</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latin typeface="Aria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endParaRPr lang="en-US" sz="1400" dirty="0">
              <a:solidFill>
                <a:schemeClr val="bg1"/>
              </a:solidFill>
              <a:latin typeface="Arial"/>
              <a:cs typeface="Arial"/>
            </a:endParaRPr>
          </a:p>
          <a:p>
            <a:r>
              <a:rPr lang="en-US" sz="2400" b="1" dirty="0">
                <a:solidFill>
                  <a:schemeClr val="bg1"/>
                </a:solidFill>
                <a:cs typeface="Arial"/>
              </a:rPr>
              <a:t>EVENT TITLE</a:t>
            </a:r>
          </a:p>
          <a:p>
            <a:r>
              <a:rPr lang="en-US" sz="2000" dirty="0">
                <a:solidFill>
                  <a:schemeClr val="bg1"/>
                </a:solidFill>
                <a:cs typeface="Arial"/>
              </a:rPr>
              <a:t>LOCATION #3</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 </a:t>
            </a:r>
          </a:p>
          <a:p>
            <a:endParaRPr lang="en-US" sz="1400" dirty="0">
              <a:solidFill>
                <a:schemeClr val="bg1"/>
              </a:solidFill>
              <a:latin typeface="Arial"/>
              <a:cs typeface="Arial"/>
            </a:endParaRPr>
          </a:p>
          <a:p>
            <a:r>
              <a:rPr lang="en-US" sz="2400" b="1" dirty="0">
                <a:solidFill>
                  <a:schemeClr val="bg1"/>
                </a:solidFill>
                <a:cs typeface="Arial"/>
              </a:rPr>
              <a:t>EVENT TITLE</a:t>
            </a:r>
          </a:p>
          <a:p>
            <a:r>
              <a:rPr lang="en-US" sz="2000" dirty="0">
                <a:solidFill>
                  <a:schemeClr val="bg1"/>
                </a:solidFill>
                <a:cs typeface="Arial"/>
              </a:rPr>
              <a:t>LOCATION #4</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pPr lvl="0"/>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b="1" dirty="0">
              <a:solidFill>
                <a:prstClr val="white"/>
              </a:solidFill>
              <a:cs typeface="Arial"/>
            </a:endParaRPr>
          </a:p>
          <a:p>
            <a:pPr lvl="0"/>
            <a:r>
              <a:rPr lang="en-US" sz="2400" b="1" dirty="0">
                <a:solidFill>
                  <a:prstClr val="white"/>
                </a:solidFill>
                <a:cs typeface="Arial"/>
              </a:rPr>
              <a:t>EVENT TITLE</a:t>
            </a:r>
          </a:p>
          <a:p>
            <a:pPr lvl="0"/>
            <a:r>
              <a:rPr lang="en-US" sz="2000" dirty="0">
                <a:solidFill>
                  <a:prstClr val="white"/>
                </a:solidFill>
                <a:cs typeface="Arial"/>
              </a:rPr>
              <a:t>LOCATION #5</a:t>
            </a:r>
            <a:br>
              <a:rPr lang="en-US" sz="2000" dirty="0">
                <a:solidFill>
                  <a:prstClr val="white"/>
                </a:solidFill>
                <a:cs typeface="Arial"/>
              </a:rPr>
            </a:br>
            <a:r>
              <a:rPr lang="en-US" sz="2000" dirty="0">
                <a:solidFill>
                  <a:prstClr val="white"/>
                </a:solidFill>
                <a:cs typeface="Arial"/>
              </a:rPr>
              <a:t>MONTH/DAY 0:00 PM</a:t>
            </a:r>
          </a:p>
          <a:p>
            <a:pPr lvl="0"/>
            <a:endParaRPr lang="en-US" sz="1400" dirty="0">
              <a:solidFill>
                <a:prstClr val="white"/>
              </a:solidFill>
              <a:cs typeface="Arial"/>
            </a:endParaRPr>
          </a:p>
          <a:p>
            <a:pPr lvl="0"/>
            <a:r>
              <a:rPr lang="en-US" sz="1400" dirty="0">
                <a:solidFill>
                  <a:prstClr val="white"/>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pPr lvl="0"/>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#6</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#7</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#8</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p:txBody>
      </p:sp>
      <p:sp>
        <p:nvSpPr>
          <p:cNvPr id="16" name="Rectangle 15"/>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sp>
        <p:nvSpPr>
          <p:cNvPr id="9" name="TextBox 8"/>
          <p:cNvSpPr txBox="1"/>
          <p:nvPr/>
        </p:nvSpPr>
        <p:spPr>
          <a:xfrm>
            <a:off x="727183" y="1694081"/>
            <a:ext cx="8515131" cy="1785104"/>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SUBTITLE</a:t>
            </a:r>
          </a:p>
        </p:txBody>
      </p:sp>
      <p:pic>
        <p:nvPicPr>
          <p:cNvPr id="11" name="Picture 10" descr="CAL_philosophy_logo_vector_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183" y="14263493"/>
            <a:ext cx="3098917" cy="628021"/>
          </a:xfrm>
          <a:prstGeom prst="rect">
            <a:avLst/>
          </a:prstGeom>
        </p:spPr>
      </p:pic>
    </p:spTree>
    <p:extLst>
      <p:ext uri="{BB962C8B-B14F-4D97-AF65-F5344CB8AC3E}">
        <p14:creationId xmlns:p14="http://schemas.microsoft.com/office/powerpoint/2010/main" val="4654389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16" name="Rectangle 15"/>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2074756"/>
            <a:ext cx="8515131" cy="2400657"/>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ONE SINGLE LOCATION</a:t>
            </a:r>
            <a:br>
              <a:rPr lang="en-US" sz="4000" dirty="0">
                <a:solidFill>
                  <a:srgbClr val="FFFFFF"/>
                </a:solidFill>
                <a:latin typeface="Arial"/>
                <a:cs typeface="Arial"/>
              </a:rPr>
            </a:br>
            <a:r>
              <a:rPr lang="en-US" sz="4000" dirty="0">
                <a:solidFill>
                  <a:srgbClr val="FFFFFF"/>
                </a:solidFill>
                <a:latin typeface="Arial"/>
                <a:cs typeface="Arial"/>
              </a:rPr>
              <a:t>0:00 PM</a:t>
            </a:r>
          </a:p>
        </p:txBody>
      </p:sp>
      <p:sp>
        <p:nvSpPr>
          <p:cNvPr id="11" name="TextBox 10"/>
          <p:cNvSpPr txBox="1"/>
          <p:nvPr/>
        </p:nvSpPr>
        <p:spPr>
          <a:xfrm>
            <a:off x="727183" y="5058509"/>
            <a:ext cx="8515131" cy="8229600"/>
          </a:xfrm>
          <a:prstGeom prst="rect">
            <a:avLst/>
          </a:prstGeom>
          <a:noFill/>
        </p:spPr>
        <p:txBody>
          <a:bodyPr wrap="square" numCol="2" spcCol="457200" rtlCol="0">
            <a:spAutoFit/>
          </a:bodyPr>
          <a:lstStyle/>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cs typeface="Arial"/>
              </a:rPr>
              <a:t>.</a:t>
            </a:r>
            <a:br>
              <a:rPr lang="en-US" sz="1400" dirty="0">
                <a:solidFill>
                  <a:schemeClr val="bg1"/>
                </a:solidFill>
                <a:cs typeface="Arial"/>
              </a:rPr>
            </a:br>
            <a:endParaRPr lang="en-US" sz="1400" dirty="0">
              <a:solidFill>
                <a:schemeClr val="bg1"/>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latin typeface="Aria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schemeClr val="bg1"/>
              </a:solidFill>
              <a:latin typeface="Aria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schemeClr val="bg1"/>
              </a:solidFill>
              <a:latin typeface="Aria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pPr lvl="0"/>
            <a:endParaRPr lang="en-US" sz="1400" dirty="0">
              <a:solidFill>
                <a:schemeClr val="bg1"/>
              </a:solidFill>
              <a:cs typeface="Arial"/>
            </a:endParaRPr>
          </a:p>
          <a:p>
            <a:pPr lvl="0"/>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pPr lvl="0"/>
            <a:endParaRPr lang="en-US" sz="1400" b="1" dirty="0">
              <a:solidFill>
                <a:prstClr val="white"/>
              </a:solidFill>
              <a:cs typeface="Arial"/>
            </a:endParaRPr>
          </a:p>
          <a:p>
            <a:pPr lvl="0"/>
            <a:r>
              <a:rPr lang="en-US" sz="2400" b="1" dirty="0">
                <a:solidFill>
                  <a:prstClr val="white"/>
                </a:solidFill>
                <a:cs typeface="Arial"/>
              </a:rPr>
              <a:t>EVENT TITLE</a:t>
            </a:r>
            <a:br>
              <a:rPr lang="en-US" sz="2000" dirty="0">
                <a:solidFill>
                  <a:prstClr val="white"/>
                </a:solidFill>
                <a:cs typeface="Arial"/>
              </a:rPr>
            </a:br>
            <a:r>
              <a:rPr lang="en-US" sz="2000" dirty="0">
                <a:solidFill>
                  <a:prstClr val="white"/>
                </a:solidFill>
                <a:cs typeface="Arial"/>
              </a:rPr>
              <a:t>MONTH/DAY</a:t>
            </a:r>
            <a:endParaRPr lang="en-US" sz="1600" dirty="0">
              <a:solidFill>
                <a:prstClr val="white"/>
              </a:solidFill>
              <a:cs typeface="Arial"/>
            </a:endParaRPr>
          </a:p>
          <a:p>
            <a:pPr lvl="0"/>
            <a:endParaRPr lang="en-US" sz="1400" dirty="0">
              <a:solidFill>
                <a:prstClr val="white"/>
              </a:solidFill>
              <a:cs typeface="Arial"/>
            </a:endParaRPr>
          </a:p>
          <a:p>
            <a:pPr lvl="0"/>
            <a:r>
              <a:rPr lang="en-US" sz="1400" dirty="0">
                <a:solidFill>
                  <a:prstClr val="white"/>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prstClr val="white"/>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prstClr val="white"/>
              </a:solidFill>
              <a:cs typeface="Arial"/>
            </a:endParaRPr>
          </a:p>
        </p:txBody>
      </p:sp>
      <p:sp>
        <p:nvSpPr>
          <p:cNvPr id="18" name="Rectangle 17"/>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pic>
        <p:nvPicPr>
          <p:cNvPr id="9" name="Picture 8" descr="CAL_philosophy_logo_vector_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183" y="14263493"/>
            <a:ext cx="3098917" cy="628021"/>
          </a:xfrm>
          <a:prstGeom prst="rect">
            <a:avLst/>
          </a:prstGeom>
        </p:spPr>
      </p:pic>
    </p:spTree>
    <p:extLst>
      <p:ext uri="{BB962C8B-B14F-4D97-AF65-F5344CB8AC3E}">
        <p14:creationId xmlns:p14="http://schemas.microsoft.com/office/powerpoint/2010/main" val="1497208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33" name="Rectangle 32"/>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TextBox 5"/>
          <p:cNvSpPr txBox="1"/>
          <p:nvPr/>
        </p:nvSpPr>
        <p:spPr>
          <a:xfrm>
            <a:off x="727183" y="1736500"/>
            <a:ext cx="8515131" cy="2400657"/>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ONE SINGLE LOCATION</a:t>
            </a:r>
            <a:br>
              <a:rPr lang="en-US" sz="4000" dirty="0">
                <a:solidFill>
                  <a:srgbClr val="FFFFFF"/>
                </a:solidFill>
                <a:latin typeface="Arial"/>
                <a:cs typeface="Arial"/>
              </a:rPr>
            </a:br>
            <a:r>
              <a:rPr lang="en-US" sz="4000" dirty="0">
                <a:solidFill>
                  <a:srgbClr val="FFFFFF"/>
                </a:solidFill>
                <a:latin typeface="Arial"/>
                <a:cs typeface="Arial"/>
              </a:rPr>
              <a:t>0:00 PM</a:t>
            </a:r>
          </a:p>
        </p:txBody>
      </p:sp>
      <p:sp>
        <p:nvSpPr>
          <p:cNvPr id="25" name="TextBox 24"/>
          <p:cNvSpPr txBox="1"/>
          <p:nvPr/>
        </p:nvSpPr>
        <p:spPr>
          <a:xfrm>
            <a:off x="727183" y="4926496"/>
            <a:ext cx="8636949" cy="8229600"/>
          </a:xfrm>
          <a:prstGeom prst="rect">
            <a:avLst/>
          </a:prstGeom>
          <a:noFill/>
        </p:spPr>
        <p:txBody>
          <a:bodyPr wrap="square" rtlCol="0">
            <a:spAutoFit/>
          </a:bodyPr>
          <a:lstStyle/>
          <a:p>
            <a:pPr>
              <a:tabLst>
                <a:tab pos="1941513" algn="l"/>
              </a:tabLst>
            </a:pPr>
            <a:r>
              <a:rPr lang="en-US" sz="2000" dirty="0">
                <a:solidFill>
                  <a:schemeClr val="bg1"/>
                </a:solidFill>
                <a:cs typeface="Arial"/>
              </a:rPr>
              <a:t>MONTH/DAY 		</a:t>
            </a:r>
            <a:r>
              <a:rPr lang="en-US" sz="2000" b="1" dirty="0">
                <a:solidFill>
                  <a:schemeClr val="bg1"/>
                </a:solidFill>
                <a:cs typeface="Arial"/>
              </a:rPr>
              <a:t>EVENT TITLE</a:t>
            </a:r>
          </a:p>
          <a:p>
            <a:pPr marL="1968500" lvl="3">
              <a:tabLst>
                <a:tab pos="1924050" algn="l"/>
              </a:tabLst>
            </a:pPr>
            <a:r>
              <a:rPr lang="en-US" sz="1600" dirty="0">
                <a:solidFill>
                  <a:schemeClr val="bg1"/>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 </a:t>
            </a:r>
          </a:p>
          <a:p>
            <a:pPr marL="1968500" lvl="3">
              <a:tabLst>
                <a:tab pos="1924050" algn="l"/>
              </a:tabLst>
            </a:pPr>
            <a:r>
              <a:rPr lang="en-US" sz="1600" dirty="0"/>
              <a:t> </a:t>
            </a:r>
            <a:endParaRPr lang="en-US" sz="1600" dirty="0">
              <a:solidFill>
                <a:schemeClr val="bg1"/>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 </a:t>
            </a: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a:t>
            </a:r>
          </a:p>
          <a:p>
            <a:pPr lvl="3">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r>
              <a:rPr lang="en-US" sz="1600" dirty="0">
                <a:solidFill>
                  <a:prstClr val="white"/>
                </a:solidFill>
                <a:cs typeface="Arial"/>
              </a:rPr>
              <a:t>	</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a:t>
            </a:r>
            <a:r>
              <a:rPr lang="en-US" sz="1600" dirty="0">
                <a:solidFill>
                  <a:schemeClr val="bg1"/>
                </a:solidFill>
              </a:rPr>
              <a:t>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a:tabLst>
                <a:tab pos="1941513" algn="l"/>
              </a:tabLst>
            </a:pPr>
            <a:endParaRPr lang="en-US" sz="4000" dirty="0">
              <a:solidFill>
                <a:schemeClr val="bg1"/>
              </a:solidFill>
              <a:latin typeface="Arial"/>
              <a:cs typeface="Arial"/>
            </a:endParaRPr>
          </a:p>
        </p:txBody>
      </p:sp>
      <p:sp>
        <p:nvSpPr>
          <p:cNvPr id="36" name="Rectangle 35"/>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pic>
        <p:nvPicPr>
          <p:cNvPr id="9" name="Picture 8" descr="MSU-Wordmark-White (1).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8654" y="14223643"/>
            <a:ext cx="2386584" cy="795529"/>
          </a:xfrm>
          <a:prstGeom prst="rect">
            <a:avLst/>
          </a:prstGeom>
        </p:spPr>
      </p:pic>
    </p:spTree>
    <p:extLst>
      <p:ext uri="{BB962C8B-B14F-4D97-AF65-F5344CB8AC3E}">
        <p14:creationId xmlns:p14="http://schemas.microsoft.com/office/powerpoint/2010/main" val="6526446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23" name="Rectangle 22"/>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2224326"/>
            <a:ext cx="8515131" cy="1785104"/>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SUBTITLE</a:t>
            </a:r>
          </a:p>
        </p:txBody>
      </p:sp>
      <p:sp>
        <p:nvSpPr>
          <p:cNvPr id="9" name="Rectangle 8"/>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sp>
        <p:nvSpPr>
          <p:cNvPr id="21" name="TextBox 20"/>
          <p:cNvSpPr txBox="1"/>
          <p:nvPr/>
        </p:nvSpPr>
        <p:spPr>
          <a:xfrm>
            <a:off x="727183" y="5127140"/>
            <a:ext cx="8636949" cy="7909858"/>
          </a:xfrm>
          <a:prstGeom prst="rect">
            <a:avLst/>
          </a:prstGeom>
          <a:noFill/>
        </p:spPr>
        <p:txBody>
          <a:bodyPr wrap="square" rtlCol="0">
            <a:spAutoFit/>
          </a:bodyPr>
          <a:lstStyle/>
          <a:p>
            <a:pPr>
              <a:tabLst>
                <a:tab pos="1941513" algn="l"/>
              </a:tabLst>
            </a:pPr>
            <a:r>
              <a:rPr lang="en-US" sz="2000" dirty="0">
                <a:solidFill>
                  <a:schemeClr val="bg1"/>
                </a:solidFill>
                <a:cs typeface="Arial"/>
              </a:rPr>
              <a:t>MONTH/DAY 		</a:t>
            </a:r>
            <a:r>
              <a:rPr lang="en-US" sz="2000" b="1" dirty="0">
                <a:solidFill>
                  <a:schemeClr val="bg1"/>
                </a:solidFill>
                <a:cs typeface="Arial"/>
              </a:rPr>
              <a:t>EVENT TITLE</a:t>
            </a:r>
            <a:br>
              <a:rPr lang="en-US" sz="2000" b="1" dirty="0">
                <a:solidFill>
                  <a:schemeClr val="bg1"/>
                </a:solidFill>
                <a:cs typeface="Arial"/>
              </a:rPr>
            </a:br>
            <a:r>
              <a:rPr lang="en-US" sz="2000" b="1" dirty="0">
                <a:solidFill>
                  <a:schemeClr val="bg1"/>
                </a:solidFill>
                <a:cs typeface="Arial"/>
              </a:rPr>
              <a:t>		</a:t>
            </a:r>
            <a:r>
              <a:rPr lang="en-US" sz="2000" dirty="0">
                <a:solidFill>
                  <a:schemeClr val="bg1"/>
                </a:solidFill>
                <a:cs typeface="Arial"/>
              </a:rPr>
              <a:t>LOCATION #1</a:t>
            </a:r>
          </a:p>
          <a:p>
            <a:pPr>
              <a:tabLst>
                <a:tab pos="1941513" algn="l"/>
              </a:tabLst>
            </a:pPr>
            <a:r>
              <a:rPr lang="en-US" sz="2000" b="1" dirty="0">
                <a:solidFill>
                  <a:schemeClr val="bg1"/>
                </a:solidFill>
                <a:cs typeface="Arial"/>
              </a:rPr>
              <a:t>		</a:t>
            </a:r>
            <a:r>
              <a:rPr lang="en-US" sz="2000" dirty="0">
                <a:solidFill>
                  <a:schemeClr val="bg1"/>
                </a:solidFill>
                <a:cs typeface="Arial"/>
              </a:rPr>
              <a:t>0:00PM</a:t>
            </a:r>
          </a:p>
          <a:p>
            <a:pPr lvl="3">
              <a:tabLst>
                <a:tab pos="1941513" algn="l"/>
              </a:tabLst>
            </a:pPr>
            <a:r>
              <a:rPr lang="en-US" sz="1600" dirty="0">
                <a:solidFill>
                  <a:schemeClr val="bg1"/>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cs typeface="Arial"/>
              </a:rPr>
              <a:t>.</a:t>
            </a:r>
          </a:p>
          <a:p>
            <a:pPr>
              <a:tabLst>
                <a:tab pos="1941513" algn="l"/>
              </a:tabLst>
            </a:pPr>
            <a:endParaRPr lang="en-US" sz="1600" dirty="0">
              <a:solidFill>
                <a:schemeClr val="bg1"/>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#2</a:t>
            </a:r>
          </a:p>
          <a:p>
            <a:pPr lvl="0">
              <a:tabLst>
                <a:tab pos="1941513" algn="l"/>
              </a:tabLst>
            </a:pPr>
            <a:r>
              <a:rPr lang="en-US" sz="2000" dirty="0">
                <a:solidFill>
                  <a:prstClr val="white"/>
                </a:solidFill>
                <a:cs typeface="Arial"/>
              </a:rPr>
              <a:t>		0:00 PM</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#3</a:t>
            </a:r>
          </a:p>
          <a:p>
            <a:pPr lvl="0">
              <a:tabLst>
                <a:tab pos="1941513" algn="l"/>
              </a:tabLst>
            </a:pPr>
            <a:r>
              <a:rPr lang="en-US" sz="2000" dirty="0">
                <a:solidFill>
                  <a:prstClr val="white"/>
                </a:solidFill>
                <a:cs typeface="Arial"/>
              </a:rPr>
              <a:t>		0:00PM</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#4</a:t>
            </a:r>
          </a:p>
          <a:p>
            <a:pPr lvl="0">
              <a:tabLst>
                <a:tab pos="1941513" algn="l"/>
              </a:tabLst>
            </a:pPr>
            <a:r>
              <a:rPr lang="en-US" sz="2000" dirty="0">
                <a:solidFill>
                  <a:prstClr val="white"/>
                </a:solidFill>
                <a:cs typeface="Arial"/>
              </a:rPr>
              <a:t>		0:00PM</a:t>
            </a:r>
            <a:endParaRPr lang="en-US" sz="1600" dirty="0">
              <a:solidFill>
                <a:prstClr val="white"/>
              </a:solidFill>
              <a:cs typeface="Arial"/>
            </a:endParaRP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p:txBody>
      </p:sp>
      <p:pic>
        <p:nvPicPr>
          <p:cNvPr id="11" name="Picture 10" descr="CAL_rcs_logo_vector_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183" y="14234679"/>
            <a:ext cx="2980266" cy="656835"/>
          </a:xfrm>
          <a:prstGeom prst="rect">
            <a:avLst/>
          </a:prstGeom>
        </p:spPr>
      </p:pic>
    </p:spTree>
    <p:extLst>
      <p:ext uri="{BB962C8B-B14F-4D97-AF65-F5344CB8AC3E}">
        <p14:creationId xmlns:p14="http://schemas.microsoft.com/office/powerpoint/2010/main" val="1240527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33" name="Rectangle 32"/>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1736500"/>
            <a:ext cx="8515131" cy="2400657"/>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ONE SINGLE LOCATION</a:t>
            </a:r>
            <a:br>
              <a:rPr lang="en-US" sz="4000" dirty="0">
                <a:solidFill>
                  <a:srgbClr val="FFFFFF"/>
                </a:solidFill>
                <a:latin typeface="Arial"/>
                <a:cs typeface="Arial"/>
              </a:rPr>
            </a:br>
            <a:r>
              <a:rPr lang="en-US" sz="4000" dirty="0">
                <a:solidFill>
                  <a:srgbClr val="FFFFFF"/>
                </a:solidFill>
                <a:latin typeface="Arial"/>
                <a:cs typeface="Arial"/>
              </a:rPr>
              <a:t>0:00 PM</a:t>
            </a:r>
          </a:p>
        </p:txBody>
      </p:sp>
      <p:sp>
        <p:nvSpPr>
          <p:cNvPr id="25" name="TextBox 24"/>
          <p:cNvSpPr txBox="1"/>
          <p:nvPr/>
        </p:nvSpPr>
        <p:spPr>
          <a:xfrm>
            <a:off x="727183" y="4926496"/>
            <a:ext cx="8636949" cy="8229600"/>
          </a:xfrm>
          <a:prstGeom prst="rect">
            <a:avLst/>
          </a:prstGeom>
          <a:noFill/>
        </p:spPr>
        <p:txBody>
          <a:bodyPr wrap="square" rtlCol="0">
            <a:spAutoFit/>
          </a:bodyPr>
          <a:lstStyle/>
          <a:p>
            <a:pPr>
              <a:tabLst>
                <a:tab pos="1941513" algn="l"/>
              </a:tabLst>
            </a:pPr>
            <a:r>
              <a:rPr lang="en-US" sz="2000" dirty="0">
                <a:solidFill>
                  <a:schemeClr val="bg1"/>
                </a:solidFill>
                <a:cs typeface="Arial"/>
              </a:rPr>
              <a:t>MONTH/DAY 		</a:t>
            </a:r>
            <a:r>
              <a:rPr lang="en-US" sz="2000" b="1" dirty="0">
                <a:solidFill>
                  <a:schemeClr val="bg1"/>
                </a:solidFill>
                <a:cs typeface="Arial"/>
              </a:rPr>
              <a:t>EVENT TITLE</a:t>
            </a:r>
          </a:p>
          <a:p>
            <a:pPr marL="1968500" lvl="3">
              <a:tabLst>
                <a:tab pos="1924050" algn="l"/>
              </a:tabLst>
            </a:pPr>
            <a:r>
              <a:rPr lang="en-US" sz="1600" dirty="0">
                <a:solidFill>
                  <a:schemeClr val="bg1"/>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 </a:t>
            </a:r>
          </a:p>
          <a:p>
            <a:pPr marL="1968500" lvl="3">
              <a:tabLst>
                <a:tab pos="1924050" algn="l"/>
              </a:tabLst>
            </a:pPr>
            <a:r>
              <a:rPr lang="en-US" sz="1600" dirty="0"/>
              <a:t> </a:t>
            </a:r>
            <a:endParaRPr lang="en-US" sz="1600" dirty="0">
              <a:solidFill>
                <a:schemeClr val="bg1"/>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 </a:t>
            </a: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a:t>
            </a:r>
          </a:p>
          <a:p>
            <a:pPr lvl="3">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r>
              <a:rPr lang="en-US" sz="1600" dirty="0">
                <a:solidFill>
                  <a:prstClr val="white"/>
                </a:solidFill>
                <a:cs typeface="Arial"/>
              </a:rPr>
              <a:t>	</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a:t>
            </a:r>
            <a:r>
              <a:rPr lang="en-US" sz="1600" dirty="0">
                <a:solidFill>
                  <a:schemeClr val="bg1"/>
                </a:solidFill>
              </a:rPr>
              <a:t>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a:tabLst>
                <a:tab pos="1941513" algn="l"/>
              </a:tabLst>
            </a:pPr>
            <a:endParaRPr lang="en-US" sz="4000" dirty="0">
              <a:solidFill>
                <a:schemeClr val="bg1"/>
              </a:solidFill>
              <a:latin typeface="Arial"/>
              <a:cs typeface="Arial"/>
            </a:endParaRPr>
          </a:p>
        </p:txBody>
      </p:sp>
      <p:sp>
        <p:nvSpPr>
          <p:cNvPr id="36" name="Rectangle 35"/>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pic>
        <p:nvPicPr>
          <p:cNvPr id="9" name="Picture 8" descr="CAL_rcs_logo_vector_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183" y="14234679"/>
            <a:ext cx="2980266" cy="656835"/>
          </a:xfrm>
          <a:prstGeom prst="rect">
            <a:avLst/>
          </a:prstGeom>
        </p:spPr>
      </p:pic>
    </p:spTree>
    <p:extLst>
      <p:ext uri="{BB962C8B-B14F-4D97-AF65-F5344CB8AC3E}">
        <p14:creationId xmlns:p14="http://schemas.microsoft.com/office/powerpoint/2010/main" val="18951627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13" name="Rectangle 12"/>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727181" y="3999981"/>
            <a:ext cx="8515131" cy="9144000"/>
          </a:xfrm>
          <a:prstGeom prst="rect">
            <a:avLst/>
          </a:prstGeom>
          <a:noFill/>
        </p:spPr>
        <p:txBody>
          <a:bodyPr wrap="square" numCol="2" spcCol="457200" rtlCol="0" anchor="t">
            <a:spAutoFit/>
          </a:bodyPr>
          <a:lstStyle/>
          <a:p>
            <a:r>
              <a:rPr lang="en-US" sz="2400" b="1" dirty="0">
                <a:solidFill>
                  <a:schemeClr val="bg1"/>
                </a:solidFill>
                <a:cs typeface="Arial"/>
              </a:rPr>
              <a:t>EVENT TITLE</a:t>
            </a:r>
          </a:p>
          <a:p>
            <a:r>
              <a:rPr lang="en-US" sz="2000" dirty="0">
                <a:solidFill>
                  <a:schemeClr val="bg1"/>
                </a:solidFill>
                <a:cs typeface="Arial"/>
              </a:rPr>
              <a:t>LOCATION #1</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cs typeface="Arial"/>
              </a:rPr>
              <a:t>.</a:t>
            </a:r>
            <a:br>
              <a:rPr lang="en-US" sz="1400" dirty="0">
                <a:solidFill>
                  <a:schemeClr val="bg1"/>
                </a:solidFill>
                <a:cs typeface="Arial"/>
              </a:rPr>
            </a:br>
            <a:endParaRPr lang="en-US" sz="1400" dirty="0">
              <a:solidFill>
                <a:schemeClr val="bg1"/>
              </a:solidFill>
              <a:cs typeface="Arial"/>
            </a:endParaRPr>
          </a:p>
          <a:p>
            <a:r>
              <a:rPr lang="en-US" sz="2400" b="1" dirty="0">
                <a:solidFill>
                  <a:schemeClr val="bg1"/>
                </a:solidFill>
                <a:cs typeface="Arial"/>
              </a:rPr>
              <a:t>EVENT TITLE</a:t>
            </a:r>
          </a:p>
          <a:p>
            <a:r>
              <a:rPr lang="en-US" sz="2000" dirty="0">
                <a:solidFill>
                  <a:schemeClr val="bg1"/>
                </a:solidFill>
                <a:cs typeface="Arial"/>
              </a:rPr>
              <a:t>LOCATION #2</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latin typeface="Aria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endParaRPr lang="en-US" sz="1400" dirty="0">
              <a:solidFill>
                <a:schemeClr val="bg1"/>
              </a:solidFill>
              <a:latin typeface="Arial"/>
              <a:cs typeface="Arial"/>
            </a:endParaRPr>
          </a:p>
          <a:p>
            <a:r>
              <a:rPr lang="en-US" sz="2400" b="1" dirty="0">
                <a:solidFill>
                  <a:schemeClr val="bg1"/>
                </a:solidFill>
                <a:cs typeface="Arial"/>
              </a:rPr>
              <a:t>EVENT TITLE</a:t>
            </a:r>
          </a:p>
          <a:p>
            <a:r>
              <a:rPr lang="en-US" sz="2000" dirty="0">
                <a:solidFill>
                  <a:schemeClr val="bg1"/>
                </a:solidFill>
                <a:cs typeface="Arial"/>
              </a:rPr>
              <a:t>LOCATION #3</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 </a:t>
            </a:r>
          </a:p>
          <a:p>
            <a:endParaRPr lang="en-US" sz="1400" dirty="0">
              <a:solidFill>
                <a:schemeClr val="bg1"/>
              </a:solidFill>
              <a:latin typeface="Arial"/>
              <a:cs typeface="Arial"/>
            </a:endParaRPr>
          </a:p>
          <a:p>
            <a:r>
              <a:rPr lang="en-US" sz="2400" b="1" dirty="0">
                <a:solidFill>
                  <a:schemeClr val="bg1"/>
                </a:solidFill>
                <a:cs typeface="Arial"/>
              </a:rPr>
              <a:t>EVENT TITLE</a:t>
            </a:r>
          </a:p>
          <a:p>
            <a:r>
              <a:rPr lang="en-US" sz="2000" dirty="0">
                <a:solidFill>
                  <a:schemeClr val="bg1"/>
                </a:solidFill>
                <a:cs typeface="Arial"/>
              </a:rPr>
              <a:t>LOCATION #4</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pPr lvl="0"/>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b="1" dirty="0">
              <a:solidFill>
                <a:prstClr val="white"/>
              </a:solidFill>
              <a:cs typeface="Arial"/>
            </a:endParaRPr>
          </a:p>
          <a:p>
            <a:pPr lvl="0"/>
            <a:r>
              <a:rPr lang="en-US" sz="2400" b="1" dirty="0">
                <a:solidFill>
                  <a:prstClr val="white"/>
                </a:solidFill>
                <a:cs typeface="Arial"/>
              </a:rPr>
              <a:t>EVENT TITLE</a:t>
            </a:r>
          </a:p>
          <a:p>
            <a:pPr lvl="0"/>
            <a:r>
              <a:rPr lang="en-US" sz="2000" dirty="0">
                <a:solidFill>
                  <a:prstClr val="white"/>
                </a:solidFill>
                <a:cs typeface="Arial"/>
              </a:rPr>
              <a:t>LOCATION #5</a:t>
            </a:r>
            <a:br>
              <a:rPr lang="en-US" sz="2000" dirty="0">
                <a:solidFill>
                  <a:prstClr val="white"/>
                </a:solidFill>
                <a:cs typeface="Arial"/>
              </a:rPr>
            </a:br>
            <a:r>
              <a:rPr lang="en-US" sz="2000" dirty="0">
                <a:solidFill>
                  <a:prstClr val="white"/>
                </a:solidFill>
                <a:cs typeface="Arial"/>
              </a:rPr>
              <a:t>MONTH/DAY 0:00 PM</a:t>
            </a:r>
          </a:p>
          <a:p>
            <a:pPr lvl="0"/>
            <a:endParaRPr lang="en-US" sz="1400" dirty="0">
              <a:solidFill>
                <a:prstClr val="white"/>
              </a:solidFill>
              <a:cs typeface="Arial"/>
            </a:endParaRPr>
          </a:p>
          <a:p>
            <a:pPr lvl="0"/>
            <a:r>
              <a:rPr lang="en-US" sz="1400" dirty="0">
                <a:solidFill>
                  <a:prstClr val="white"/>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pPr lvl="0"/>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#6</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#7</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#8</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p:txBody>
      </p:sp>
      <p:sp>
        <p:nvSpPr>
          <p:cNvPr id="16" name="Rectangle 15"/>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sp>
        <p:nvSpPr>
          <p:cNvPr id="9" name="TextBox 8"/>
          <p:cNvSpPr txBox="1"/>
          <p:nvPr/>
        </p:nvSpPr>
        <p:spPr>
          <a:xfrm>
            <a:off x="727183" y="1694081"/>
            <a:ext cx="8515131" cy="1785104"/>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SUBTITLE</a:t>
            </a:r>
          </a:p>
        </p:txBody>
      </p:sp>
      <p:pic>
        <p:nvPicPr>
          <p:cNvPr id="10" name="Picture 9" descr="CAL_rcs_logo_vector_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183" y="14234679"/>
            <a:ext cx="2980266" cy="656835"/>
          </a:xfrm>
          <a:prstGeom prst="rect">
            <a:avLst/>
          </a:prstGeom>
        </p:spPr>
      </p:pic>
    </p:spTree>
    <p:extLst>
      <p:ext uri="{BB962C8B-B14F-4D97-AF65-F5344CB8AC3E}">
        <p14:creationId xmlns:p14="http://schemas.microsoft.com/office/powerpoint/2010/main" val="5228533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16" name="Rectangle 15"/>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2074756"/>
            <a:ext cx="8515131" cy="2400657"/>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ONE SINGLE LOCATION</a:t>
            </a:r>
            <a:br>
              <a:rPr lang="en-US" sz="4000" dirty="0">
                <a:solidFill>
                  <a:srgbClr val="FFFFFF"/>
                </a:solidFill>
                <a:latin typeface="Arial"/>
                <a:cs typeface="Arial"/>
              </a:rPr>
            </a:br>
            <a:r>
              <a:rPr lang="en-US" sz="4000" dirty="0">
                <a:solidFill>
                  <a:srgbClr val="FFFFFF"/>
                </a:solidFill>
                <a:latin typeface="Arial"/>
                <a:cs typeface="Arial"/>
              </a:rPr>
              <a:t>0:00 PM</a:t>
            </a:r>
          </a:p>
        </p:txBody>
      </p:sp>
      <p:sp>
        <p:nvSpPr>
          <p:cNvPr id="11" name="TextBox 10"/>
          <p:cNvSpPr txBox="1"/>
          <p:nvPr/>
        </p:nvSpPr>
        <p:spPr>
          <a:xfrm>
            <a:off x="727183" y="5058509"/>
            <a:ext cx="8515131" cy="8229600"/>
          </a:xfrm>
          <a:prstGeom prst="rect">
            <a:avLst/>
          </a:prstGeom>
          <a:noFill/>
        </p:spPr>
        <p:txBody>
          <a:bodyPr wrap="square" numCol="2" spcCol="457200" rtlCol="0">
            <a:spAutoFit/>
          </a:bodyPr>
          <a:lstStyle/>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cs typeface="Arial"/>
              </a:rPr>
              <a:t>.</a:t>
            </a:r>
            <a:br>
              <a:rPr lang="en-US" sz="1400" dirty="0">
                <a:solidFill>
                  <a:schemeClr val="bg1"/>
                </a:solidFill>
                <a:cs typeface="Arial"/>
              </a:rPr>
            </a:br>
            <a:endParaRPr lang="en-US" sz="1400" dirty="0">
              <a:solidFill>
                <a:schemeClr val="bg1"/>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latin typeface="Aria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schemeClr val="bg1"/>
              </a:solidFill>
              <a:latin typeface="Aria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schemeClr val="bg1"/>
              </a:solidFill>
              <a:latin typeface="Aria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pPr lvl="0"/>
            <a:endParaRPr lang="en-US" sz="1400" dirty="0">
              <a:solidFill>
                <a:schemeClr val="bg1"/>
              </a:solidFill>
              <a:cs typeface="Arial"/>
            </a:endParaRPr>
          </a:p>
          <a:p>
            <a:pPr lvl="0"/>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pPr lvl="0"/>
            <a:endParaRPr lang="en-US" sz="1400" b="1" dirty="0">
              <a:solidFill>
                <a:prstClr val="white"/>
              </a:solidFill>
              <a:cs typeface="Arial"/>
            </a:endParaRPr>
          </a:p>
          <a:p>
            <a:pPr lvl="0"/>
            <a:r>
              <a:rPr lang="en-US" sz="2400" b="1" dirty="0">
                <a:solidFill>
                  <a:prstClr val="white"/>
                </a:solidFill>
                <a:cs typeface="Arial"/>
              </a:rPr>
              <a:t>EVENT TITLE</a:t>
            </a:r>
            <a:br>
              <a:rPr lang="en-US" sz="2000" dirty="0">
                <a:solidFill>
                  <a:prstClr val="white"/>
                </a:solidFill>
                <a:cs typeface="Arial"/>
              </a:rPr>
            </a:br>
            <a:r>
              <a:rPr lang="en-US" sz="2000" dirty="0">
                <a:solidFill>
                  <a:prstClr val="white"/>
                </a:solidFill>
                <a:cs typeface="Arial"/>
              </a:rPr>
              <a:t>MONTH/DAY</a:t>
            </a:r>
            <a:endParaRPr lang="en-US" sz="1600" dirty="0">
              <a:solidFill>
                <a:prstClr val="white"/>
              </a:solidFill>
              <a:cs typeface="Arial"/>
            </a:endParaRPr>
          </a:p>
          <a:p>
            <a:pPr lvl="0"/>
            <a:endParaRPr lang="en-US" sz="1400" dirty="0">
              <a:solidFill>
                <a:prstClr val="white"/>
              </a:solidFill>
              <a:cs typeface="Arial"/>
            </a:endParaRPr>
          </a:p>
          <a:p>
            <a:pPr lvl="0"/>
            <a:r>
              <a:rPr lang="en-US" sz="1400" dirty="0">
                <a:solidFill>
                  <a:prstClr val="white"/>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prstClr val="white"/>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prstClr val="white"/>
              </a:solidFill>
              <a:cs typeface="Arial"/>
            </a:endParaRPr>
          </a:p>
        </p:txBody>
      </p:sp>
      <p:sp>
        <p:nvSpPr>
          <p:cNvPr id="18" name="Rectangle 17"/>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pic>
        <p:nvPicPr>
          <p:cNvPr id="10" name="Picture 9" descr="CAL_rcs_logo_vector_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183" y="14234679"/>
            <a:ext cx="2980266" cy="656835"/>
          </a:xfrm>
          <a:prstGeom prst="rect">
            <a:avLst/>
          </a:prstGeom>
        </p:spPr>
      </p:pic>
    </p:spTree>
    <p:extLst>
      <p:ext uri="{BB962C8B-B14F-4D97-AF65-F5344CB8AC3E}">
        <p14:creationId xmlns:p14="http://schemas.microsoft.com/office/powerpoint/2010/main" val="928674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23" name="Rectangle 22"/>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2224326"/>
            <a:ext cx="8515131" cy="1785104"/>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SUBTITLE</a:t>
            </a:r>
          </a:p>
        </p:txBody>
      </p:sp>
      <p:sp>
        <p:nvSpPr>
          <p:cNvPr id="9" name="Rectangle 8"/>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sp>
        <p:nvSpPr>
          <p:cNvPr id="21" name="TextBox 20"/>
          <p:cNvSpPr txBox="1"/>
          <p:nvPr/>
        </p:nvSpPr>
        <p:spPr>
          <a:xfrm>
            <a:off x="727183" y="5127140"/>
            <a:ext cx="8636949" cy="7909858"/>
          </a:xfrm>
          <a:prstGeom prst="rect">
            <a:avLst/>
          </a:prstGeom>
          <a:noFill/>
        </p:spPr>
        <p:txBody>
          <a:bodyPr wrap="square" rtlCol="0">
            <a:spAutoFit/>
          </a:bodyPr>
          <a:lstStyle/>
          <a:p>
            <a:pPr>
              <a:tabLst>
                <a:tab pos="1941513" algn="l"/>
              </a:tabLst>
            </a:pPr>
            <a:r>
              <a:rPr lang="en-US" sz="2000" dirty="0">
                <a:solidFill>
                  <a:schemeClr val="bg1"/>
                </a:solidFill>
                <a:cs typeface="Arial"/>
              </a:rPr>
              <a:t>MONTH/DAY 		</a:t>
            </a:r>
            <a:r>
              <a:rPr lang="en-US" sz="2000" b="1" dirty="0">
                <a:solidFill>
                  <a:schemeClr val="bg1"/>
                </a:solidFill>
                <a:cs typeface="Arial"/>
              </a:rPr>
              <a:t>EVENT TITLE</a:t>
            </a:r>
            <a:br>
              <a:rPr lang="en-US" sz="2000" b="1" dirty="0">
                <a:solidFill>
                  <a:schemeClr val="bg1"/>
                </a:solidFill>
                <a:cs typeface="Arial"/>
              </a:rPr>
            </a:br>
            <a:r>
              <a:rPr lang="en-US" sz="2000" b="1" dirty="0">
                <a:solidFill>
                  <a:schemeClr val="bg1"/>
                </a:solidFill>
                <a:cs typeface="Arial"/>
              </a:rPr>
              <a:t>		</a:t>
            </a:r>
            <a:r>
              <a:rPr lang="en-US" sz="2000" dirty="0">
                <a:solidFill>
                  <a:schemeClr val="bg1"/>
                </a:solidFill>
                <a:cs typeface="Arial"/>
              </a:rPr>
              <a:t>LOCATION #1</a:t>
            </a:r>
          </a:p>
          <a:p>
            <a:pPr>
              <a:tabLst>
                <a:tab pos="1941513" algn="l"/>
              </a:tabLst>
            </a:pPr>
            <a:r>
              <a:rPr lang="en-US" sz="2000" b="1" dirty="0">
                <a:solidFill>
                  <a:schemeClr val="bg1"/>
                </a:solidFill>
                <a:cs typeface="Arial"/>
              </a:rPr>
              <a:t>		</a:t>
            </a:r>
            <a:r>
              <a:rPr lang="en-US" sz="2000" dirty="0">
                <a:solidFill>
                  <a:schemeClr val="bg1"/>
                </a:solidFill>
                <a:cs typeface="Arial"/>
              </a:rPr>
              <a:t>0:00PM</a:t>
            </a:r>
          </a:p>
          <a:p>
            <a:pPr lvl="3">
              <a:tabLst>
                <a:tab pos="1941513" algn="l"/>
              </a:tabLst>
            </a:pPr>
            <a:r>
              <a:rPr lang="en-US" sz="1600" dirty="0">
                <a:solidFill>
                  <a:schemeClr val="bg1"/>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cs typeface="Arial"/>
              </a:rPr>
              <a:t>.</a:t>
            </a:r>
          </a:p>
          <a:p>
            <a:pPr>
              <a:tabLst>
                <a:tab pos="1941513" algn="l"/>
              </a:tabLst>
            </a:pPr>
            <a:endParaRPr lang="en-US" sz="1600" dirty="0">
              <a:solidFill>
                <a:schemeClr val="bg1"/>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#2</a:t>
            </a:r>
          </a:p>
          <a:p>
            <a:pPr lvl="0">
              <a:tabLst>
                <a:tab pos="1941513" algn="l"/>
              </a:tabLst>
            </a:pPr>
            <a:r>
              <a:rPr lang="en-US" sz="2000" dirty="0">
                <a:solidFill>
                  <a:prstClr val="white"/>
                </a:solidFill>
                <a:cs typeface="Arial"/>
              </a:rPr>
              <a:t>		0:00 PM</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#3</a:t>
            </a:r>
          </a:p>
          <a:p>
            <a:pPr lvl="0">
              <a:tabLst>
                <a:tab pos="1941513" algn="l"/>
              </a:tabLst>
            </a:pPr>
            <a:r>
              <a:rPr lang="en-US" sz="2000" dirty="0">
                <a:solidFill>
                  <a:prstClr val="white"/>
                </a:solidFill>
                <a:cs typeface="Arial"/>
              </a:rPr>
              <a:t>		0:00PM</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#4</a:t>
            </a:r>
          </a:p>
          <a:p>
            <a:pPr lvl="0">
              <a:tabLst>
                <a:tab pos="1941513" algn="l"/>
              </a:tabLst>
            </a:pPr>
            <a:r>
              <a:rPr lang="en-US" sz="2000" dirty="0">
                <a:solidFill>
                  <a:prstClr val="white"/>
                </a:solidFill>
                <a:cs typeface="Arial"/>
              </a:rPr>
              <a:t>		0:00PM</a:t>
            </a:r>
            <a:endParaRPr lang="en-US" sz="1600" dirty="0">
              <a:solidFill>
                <a:prstClr val="white"/>
              </a:solidFill>
              <a:cs typeface="Arial"/>
            </a:endParaRP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p:txBody>
      </p:sp>
      <p:pic>
        <p:nvPicPr>
          <p:cNvPr id="10" name="Picture 9" descr="CAL_religious_logo_vector_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183" y="14232143"/>
            <a:ext cx="3829424" cy="659371"/>
          </a:xfrm>
          <a:prstGeom prst="rect">
            <a:avLst/>
          </a:prstGeom>
        </p:spPr>
      </p:pic>
    </p:spTree>
    <p:extLst>
      <p:ext uri="{BB962C8B-B14F-4D97-AF65-F5344CB8AC3E}">
        <p14:creationId xmlns:p14="http://schemas.microsoft.com/office/powerpoint/2010/main" val="17847345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33" name="Rectangle 32"/>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1736500"/>
            <a:ext cx="8515131" cy="2400657"/>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ONE SINGLE LOCATION</a:t>
            </a:r>
            <a:br>
              <a:rPr lang="en-US" sz="4000" dirty="0">
                <a:solidFill>
                  <a:srgbClr val="FFFFFF"/>
                </a:solidFill>
                <a:latin typeface="Arial"/>
                <a:cs typeface="Arial"/>
              </a:rPr>
            </a:br>
            <a:r>
              <a:rPr lang="en-US" sz="4000" dirty="0">
                <a:solidFill>
                  <a:srgbClr val="FFFFFF"/>
                </a:solidFill>
                <a:latin typeface="Arial"/>
                <a:cs typeface="Arial"/>
              </a:rPr>
              <a:t>0:00 PM</a:t>
            </a:r>
          </a:p>
        </p:txBody>
      </p:sp>
      <p:sp>
        <p:nvSpPr>
          <p:cNvPr id="25" name="TextBox 24"/>
          <p:cNvSpPr txBox="1"/>
          <p:nvPr/>
        </p:nvSpPr>
        <p:spPr>
          <a:xfrm>
            <a:off x="727183" y="4926496"/>
            <a:ext cx="8636949" cy="8229600"/>
          </a:xfrm>
          <a:prstGeom prst="rect">
            <a:avLst/>
          </a:prstGeom>
          <a:noFill/>
        </p:spPr>
        <p:txBody>
          <a:bodyPr wrap="square" rtlCol="0">
            <a:spAutoFit/>
          </a:bodyPr>
          <a:lstStyle/>
          <a:p>
            <a:pPr>
              <a:tabLst>
                <a:tab pos="1941513" algn="l"/>
              </a:tabLst>
            </a:pPr>
            <a:r>
              <a:rPr lang="en-US" sz="2000" dirty="0">
                <a:solidFill>
                  <a:schemeClr val="bg1"/>
                </a:solidFill>
                <a:cs typeface="Arial"/>
              </a:rPr>
              <a:t>MONTH/DAY 		</a:t>
            </a:r>
            <a:r>
              <a:rPr lang="en-US" sz="2000" b="1" dirty="0">
                <a:solidFill>
                  <a:schemeClr val="bg1"/>
                </a:solidFill>
                <a:cs typeface="Arial"/>
              </a:rPr>
              <a:t>EVENT TITLE</a:t>
            </a:r>
          </a:p>
          <a:p>
            <a:pPr marL="1968500" lvl="3">
              <a:tabLst>
                <a:tab pos="1924050" algn="l"/>
              </a:tabLst>
            </a:pPr>
            <a:r>
              <a:rPr lang="en-US" sz="1600" dirty="0">
                <a:solidFill>
                  <a:schemeClr val="bg1"/>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 </a:t>
            </a:r>
          </a:p>
          <a:p>
            <a:pPr marL="1968500" lvl="3">
              <a:tabLst>
                <a:tab pos="1924050" algn="l"/>
              </a:tabLst>
            </a:pPr>
            <a:r>
              <a:rPr lang="en-US" sz="1600" dirty="0"/>
              <a:t> </a:t>
            </a:r>
            <a:endParaRPr lang="en-US" sz="1600" dirty="0">
              <a:solidFill>
                <a:schemeClr val="bg1"/>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 </a:t>
            </a: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a:t>
            </a:r>
          </a:p>
          <a:p>
            <a:pPr lvl="3">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r>
              <a:rPr lang="en-US" sz="1600" dirty="0">
                <a:solidFill>
                  <a:prstClr val="white"/>
                </a:solidFill>
                <a:cs typeface="Arial"/>
              </a:rPr>
              <a:t>	</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a:t>
            </a:r>
            <a:r>
              <a:rPr lang="en-US" sz="1600" dirty="0">
                <a:solidFill>
                  <a:schemeClr val="bg1"/>
                </a:solidFill>
              </a:rPr>
              <a:t>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a:tabLst>
                <a:tab pos="1941513" algn="l"/>
              </a:tabLst>
            </a:pPr>
            <a:endParaRPr lang="en-US" sz="4000" dirty="0">
              <a:solidFill>
                <a:schemeClr val="bg1"/>
              </a:solidFill>
              <a:latin typeface="Arial"/>
              <a:cs typeface="Arial"/>
            </a:endParaRPr>
          </a:p>
        </p:txBody>
      </p:sp>
      <p:sp>
        <p:nvSpPr>
          <p:cNvPr id="36" name="Rectangle 35"/>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pic>
        <p:nvPicPr>
          <p:cNvPr id="10" name="Picture 9" descr="CAL_religious_logo_vector_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183" y="14232143"/>
            <a:ext cx="3829424" cy="659371"/>
          </a:xfrm>
          <a:prstGeom prst="rect">
            <a:avLst/>
          </a:prstGeom>
        </p:spPr>
      </p:pic>
    </p:spTree>
    <p:extLst>
      <p:ext uri="{BB962C8B-B14F-4D97-AF65-F5344CB8AC3E}">
        <p14:creationId xmlns:p14="http://schemas.microsoft.com/office/powerpoint/2010/main" val="21289799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13" name="Rectangle 12"/>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727181" y="3999981"/>
            <a:ext cx="8515131" cy="9144000"/>
          </a:xfrm>
          <a:prstGeom prst="rect">
            <a:avLst/>
          </a:prstGeom>
          <a:noFill/>
        </p:spPr>
        <p:txBody>
          <a:bodyPr wrap="square" numCol="2" spcCol="457200" rtlCol="0" anchor="t">
            <a:spAutoFit/>
          </a:bodyPr>
          <a:lstStyle/>
          <a:p>
            <a:r>
              <a:rPr lang="en-US" sz="2400" b="1" dirty="0">
                <a:solidFill>
                  <a:schemeClr val="bg1"/>
                </a:solidFill>
                <a:cs typeface="Arial"/>
              </a:rPr>
              <a:t>EVENT TITLE</a:t>
            </a:r>
          </a:p>
          <a:p>
            <a:r>
              <a:rPr lang="en-US" sz="2000" dirty="0">
                <a:solidFill>
                  <a:schemeClr val="bg1"/>
                </a:solidFill>
                <a:cs typeface="Arial"/>
              </a:rPr>
              <a:t>LOCATION #1</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cs typeface="Arial"/>
              </a:rPr>
              <a:t>.</a:t>
            </a:r>
            <a:br>
              <a:rPr lang="en-US" sz="1400" dirty="0">
                <a:solidFill>
                  <a:schemeClr val="bg1"/>
                </a:solidFill>
                <a:cs typeface="Arial"/>
              </a:rPr>
            </a:br>
            <a:endParaRPr lang="en-US" sz="1400" dirty="0">
              <a:solidFill>
                <a:schemeClr val="bg1"/>
              </a:solidFill>
              <a:cs typeface="Arial"/>
            </a:endParaRPr>
          </a:p>
          <a:p>
            <a:r>
              <a:rPr lang="en-US" sz="2400" b="1" dirty="0">
                <a:solidFill>
                  <a:schemeClr val="bg1"/>
                </a:solidFill>
                <a:cs typeface="Arial"/>
              </a:rPr>
              <a:t>EVENT TITLE</a:t>
            </a:r>
          </a:p>
          <a:p>
            <a:r>
              <a:rPr lang="en-US" sz="2000" dirty="0">
                <a:solidFill>
                  <a:schemeClr val="bg1"/>
                </a:solidFill>
                <a:cs typeface="Arial"/>
              </a:rPr>
              <a:t>LOCATION #2</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latin typeface="Aria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endParaRPr lang="en-US" sz="1400" dirty="0">
              <a:solidFill>
                <a:schemeClr val="bg1"/>
              </a:solidFill>
              <a:latin typeface="Arial"/>
              <a:cs typeface="Arial"/>
            </a:endParaRPr>
          </a:p>
          <a:p>
            <a:r>
              <a:rPr lang="en-US" sz="2400" b="1" dirty="0">
                <a:solidFill>
                  <a:schemeClr val="bg1"/>
                </a:solidFill>
                <a:cs typeface="Arial"/>
              </a:rPr>
              <a:t>EVENT TITLE</a:t>
            </a:r>
          </a:p>
          <a:p>
            <a:r>
              <a:rPr lang="en-US" sz="2000" dirty="0">
                <a:solidFill>
                  <a:schemeClr val="bg1"/>
                </a:solidFill>
                <a:cs typeface="Arial"/>
              </a:rPr>
              <a:t>LOCATION #3</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 </a:t>
            </a:r>
          </a:p>
          <a:p>
            <a:endParaRPr lang="en-US" sz="1400" dirty="0">
              <a:solidFill>
                <a:schemeClr val="bg1"/>
              </a:solidFill>
              <a:latin typeface="Arial"/>
              <a:cs typeface="Arial"/>
            </a:endParaRPr>
          </a:p>
          <a:p>
            <a:r>
              <a:rPr lang="en-US" sz="2400" b="1" dirty="0">
                <a:solidFill>
                  <a:schemeClr val="bg1"/>
                </a:solidFill>
                <a:cs typeface="Arial"/>
              </a:rPr>
              <a:t>EVENT TITLE</a:t>
            </a:r>
          </a:p>
          <a:p>
            <a:r>
              <a:rPr lang="en-US" sz="2000" dirty="0">
                <a:solidFill>
                  <a:schemeClr val="bg1"/>
                </a:solidFill>
                <a:cs typeface="Arial"/>
              </a:rPr>
              <a:t>LOCATION #4</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pPr lvl="0"/>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b="1" dirty="0">
              <a:solidFill>
                <a:prstClr val="white"/>
              </a:solidFill>
              <a:cs typeface="Arial"/>
            </a:endParaRPr>
          </a:p>
          <a:p>
            <a:pPr lvl="0"/>
            <a:r>
              <a:rPr lang="en-US" sz="2400" b="1" dirty="0">
                <a:solidFill>
                  <a:prstClr val="white"/>
                </a:solidFill>
                <a:cs typeface="Arial"/>
              </a:rPr>
              <a:t>EVENT TITLE</a:t>
            </a:r>
          </a:p>
          <a:p>
            <a:pPr lvl="0"/>
            <a:r>
              <a:rPr lang="en-US" sz="2000" dirty="0">
                <a:solidFill>
                  <a:prstClr val="white"/>
                </a:solidFill>
                <a:cs typeface="Arial"/>
              </a:rPr>
              <a:t>LOCATION #5</a:t>
            </a:r>
            <a:br>
              <a:rPr lang="en-US" sz="2000" dirty="0">
                <a:solidFill>
                  <a:prstClr val="white"/>
                </a:solidFill>
                <a:cs typeface="Arial"/>
              </a:rPr>
            </a:br>
            <a:r>
              <a:rPr lang="en-US" sz="2000" dirty="0">
                <a:solidFill>
                  <a:prstClr val="white"/>
                </a:solidFill>
                <a:cs typeface="Arial"/>
              </a:rPr>
              <a:t>MONTH/DAY 0:00 PM</a:t>
            </a:r>
          </a:p>
          <a:p>
            <a:pPr lvl="0"/>
            <a:endParaRPr lang="en-US" sz="1400" dirty="0">
              <a:solidFill>
                <a:prstClr val="white"/>
              </a:solidFill>
              <a:cs typeface="Arial"/>
            </a:endParaRPr>
          </a:p>
          <a:p>
            <a:pPr lvl="0"/>
            <a:r>
              <a:rPr lang="en-US" sz="1400" dirty="0">
                <a:solidFill>
                  <a:prstClr val="white"/>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pPr lvl="0"/>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#6</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#7</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#8</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p:txBody>
      </p:sp>
      <p:sp>
        <p:nvSpPr>
          <p:cNvPr id="16" name="Rectangle 15"/>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sp>
        <p:nvSpPr>
          <p:cNvPr id="9" name="TextBox 8"/>
          <p:cNvSpPr txBox="1"/>
          <p:nvPr/>
        </p:nvSpPr>
        <p:spPr>
          <a:xfrm>
            <a:off x="727183" y="1694081"/>
            <a:ext cx="8515131" cy="1785104"/>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SUBTITLE</a:t>
            </a:r>
          </a:p>
        </p:txBody>
      </p:sp>
      <p:pic>
        <p:nvPicPr>
          <p:cNvPr id="11" name="Picture 10" descr="CAL_religious_logo_vector_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183" y="14232143"/>
            <a:ext cx="3829424" cy="659371"/>
          </a:xfrm>
          <a:prstGeom prst="rect">
            <a:avLst/>
          </a:prstGeom>
        </p:spPr>
      </p:pic>
    </p:spTree>
    <p:extLst>
      <p:ext uri="{BB962C8B-B14F-4D97-AF65-F5344CB8AC3E}">
        <p14:creationId xmlns:p14="http://schemas.microsoft.com/office/powerpoint/2010/main" val="3941824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16" name="Rectangle 15"/>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2074756"/>
            <a:ext cx="8515131" cy="2400657"/>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ONE SINGLE LOCATION</a:t>
            </a:r>
            <a:br>
              <a:rPr lang="en-US" sz="4000" dirty="0">
                <a:solidFill>
                  <a:srgbClr val="FFFFFF"/>
                </a:solidFill>
                <a:latin typeface="Arial"/>
                <a:cs typeface="Arial"/>
              </a:rPr>
            </a:br>
            <a:r>
              <a:rPr lang="en-US" sz="4000" dirty="0">
                <a:solidFill>
                  <a:srgbClr val="FFFFFF"/>
                </a:solidFill>
                <a:latin typeface="Arial"/>
                <a:cs typeface="Arial"/>
              </a:rPr>
              <a:t>0:00 PM</a:t>
            </a:r>
          </a:p>
        </p:txBody>
      </p:sp>
      <p:sp>
        <p:nvSpPr>
          <p:cNvPr id="11" name="TextBox 10"/>
          <p:cNvSpPr txBox="1"/>
          <p:nvPr/>
        </p:nvSpPr>
        <p:spPr>
          <a:xfrm>
            <a:off x="727183" y="5058509"/>
            <a:ext cx="8515131" cy="8229600"/>
          </a:xfrm>
          <a:prstGeom prst="rect">
            <a:avLst/>
          </a:prstGeom>
          <a:noFill/>
        </p:spPr>
        <p:txBody>
          <a:bodyPr wrap="square" numCol="2" spcCol="457200" rtlCol="0">
            <a:spAutoFit/>
          </a:bodyPr>
          <a:lstStyle/>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cs typeface="Arial"/>
              </a:rPr>
              <a:t>.</a:t>
            </a:r>
            <a:br>
              <a:rPr lang="en-US" sz="1400" dirty="0">
                <a:solidFill>
                  <a:schemeClr val="bg1"/>
                </a:solidFill>
                <a:cs typeface="Arial"/>
              </a:rPr>
            </a:br>
            <a:endParaRPr lang="en-US" sz="1400" dirty="0">
              <a:solidFill>
                <a:schemeClr val="bg1"/>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latin typeface="Aria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schemeClr val="bg1"/>
              </a:solidFill>
              <a:latin typeface="Aria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schemeClr val="bg1"/>
              </a:solidFill>
              <a:latin typeface="Aria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pPr lvl="0"/>
            <a:endParaRPr lang="en-US" sz="1400" dirty="0">
              <a:solidFill>
                <a:schemeClr val="bg1"/>
              </a:solidFill>
              <a:cs typeface="Arial"/>
            </a:endParaRPr>
          </a:p>
          <a:p>
            <a:pPr lvl="0"/>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pPr lvl="0"/>
            <a:endParaRPr lang="en-US" sz="1400" b="1" dirty="0">
              <a:solidFill>
                <a:prstClr val="white"/>
              </a:solidFill>
              <a:cs typeface="Arial"/>
            </a:endParaRPr>
          </a:p>
          <a:p>
            <a:pPr lvl="0"/>
            <a:r>
              <a:rPr lang="en-US" sz="2400" b="1" dirty="0">
                <a:solidFill>
                  <a:prstClr val="white"/>
                </a:solidFill>
                <a:cs typeface="Arial"/>
              </a:rPr>
              <a:t>EVENT TITLE</a:t>
            </a:r>
            <a:br>
              <a:rPr lang="en-US" sz="2000" dirty="0">
                <a:solidFill>
                  <a:prstClr val="white"/>
                </a:solidFill>
                <a:cs typeface="Arial"/>
              </a:rPr>
            </a:br>
            <a:r>
              <a:rPr lang="en-US" sz="2000" dirty="0">
                <a:solidFill>
                  <a:prstClr val="white"/>
                </a:solidFill>
                <a:cs typeface="Arial"/>
              </a:rPr>
              <a:t>MONTH/DAY</a:t>
            </a:r>
            <a:endParaRPr lang="en-US" sz="1600" dirty="0">
              <a:solidFill>
                <a:prstClr val="white"/>
              </a:solidFill>
              <a:cs typeface="Arial"/>
            </a:endParaRPr>
          </a:p>
          <a:p>
            <a:pPr lvl="0"/>
            <a:endParaRPr lang="en-US" sz="1400" dirty="0">
              <a:solidFill>
                <a:prstClr val="white"/>
              </a:solidFill>
              <a:cs typeface="Arial"/>
            </a:endParaRPr>
          </a:p>
          <a:p>
            <a:pPr lvl="0"/>
            <a:r>
              <a:rPr lang="en-US" sz="1400" dirty="0">
                <a:solidFill>
                  <a:prstClr val="white"/>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prstClr val="white"/>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prstClr val="white"/>
              </a:solidFill>
              <a:cs typeface="Arial"/>
            </a:endParaRPr>
          </a:p>
        </p:txBody>
      </p:sp>
      <p:sp>
        <p:nvSpPr>
          <p:cNvPr id="18" name="Rectangle 17"/>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pic>
        <p:nvPicPr>
          <p:cNvPr id="9" name="Picture 8" descr="CAL_religious_logo_vector_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183" y="14232143"/>
            <a:ext cx="3829424" cy="659371"/>
          </a:xfrm>
          <a:prstGeom prst="rect">
            <a:avLst/>
          </a:prstGeom>
        </p:spPr>
      </p:pic>
    </p:spTree>
    <p:extLst>
      <p:ext uri="{BB962C8B-B14F-4D97-AF65-F5344CB8AC3E}">
        <p14:creationId xmlns:p14="http://schemas.microsoft.com/office/powerpoint/2010/main" val="369323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23" name="Rectangle 22"/>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2224326"/>
            <a:ext cx="8515131" cy="1785104"/>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SUBTITLE</a:t>
            </a:r>
          </a:p>
        </p:txBody>
      </p:sp>
      <p:sp>
        <p:nvSpPr>
          <p:cNvPr id="9" name="Rectangle 8"/>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sp>
        <p:nvSpPr>
          <p:cNvPr id="21" name="TextBox 20"/>
          <p:cNvSpPr txBox="1"/>
          <p:nvPr/>
        </p:nvSpPr>
        <p:spPr>
          <a:xfrm>
            <a:off x="727183" y="5127140"/>
            <a:ext cx="8636949" cy="7909858"/>
          </a:xfrm>
          <a:prstGeom prst="rect">
            <a:avLst/>
          </a:prstGeom>
          <a:noFill/>
        </p:spPr>
        <p:txBody>
          <a:bodyPr wrap="square" rtlCol="0">
            <a:spAutoFit/>
          </a:bodyPr>
          <a:lstStyle/>
          <a:p>
            <a:pPr>
              <a:tabLst>
                <a:tab pos="1941513" algn="l"/>
              </a:tabLst>
            </a:pPr>
            <a:r>
              <a:rPr lang="en-US" sz="2000" dirty="0">
                <a:solidFill>
                  <a:schemeClr val="bg1"/>
                </a:solidFill>
                <a:cs typeface="Arial"/>
              </a:rPr>
              <a:t>MONTH/DAY 		</a:t>
            </a:r>
            <a:r>
              <a:rPr lang="en-US" sz="2000" b="1" dirty="0">
                <a:solidFill>
                  <a:schemeClr val="bg1"/>
                </a:solidFill>
                <a:cs typeface="Arial"/>
              </a:rPr>
              <a:t>EVENT TITLE</a:t>
            </a:r>
            <a:br>
              <a:rPr lang="en-US" sz="2000" b="1" dirty="0">
                <a:solidFill>
                  <a:schemeClr val="bg1"/>
                </a:solidFill>
                <a:cs typeface="Arial"/>
              </a:rPr>
            </a:br>
            <a:r>
              <a:rPr lang="en-US" sz="2000" b="1" dirty="0">
                <a:solidFill>
                  <a:schemeClr val="bg1"/>
                </a:solidFill>
                <a:cs typeface="Arial"/>
              </a:rPr>
              <a:t>		</a:t>
            </a:r>
            <a:r>
              <a:rPr lang="en-US" sz="2000" dirty="0">
                <a:solidFill>
                  <a:schemeClr val="bg1"/>
                </a:solidFill>
                <a:cs typeface="Arial"/>
              </a:rPr>
              <a:t>LOCATION #1</a:t>
            </a:r>
          </a:p>
          <a:p>
            <a:pPr>
              <a:tabLst>
                <a:tab pos="1941513" algn="l"/>
              </a:tabLst>
            </a:pPr>
            <a:r>
              <a:rPr lang="en-US" sz="2000" b="1" dirty="0">
                <a:solidFill>
                  <a:schemeClr val="bg1"/>
                </a:solidFill>
                <a:cs typeface="Arial"/>
              </a:rPr>
              <a:t>		</a:t>
            </a:r>
            <a:r>
              <a:rPr lang="en-US" sz="2000" dirty="0">
                <a:solidFill>
                  <a:schemeClr val="bg1"/>
                </a:solidFill>
                <a:cs typeface="Arial"/>
              </a:rPr>
              <a:t>0:00PM</a:t>
            </a:r>
          </a:p>
          <a:p>
            <a:pPr lvl="3">
              <a:tabLst>
                <a:tab pos="1941513" algn="l"/>
              </a:tabLst>
            </a:pPr>
            <a:r>
              <a:rPr lang="en-US" sz="1600" dirty="0">
                <a:solidFill>
                  <a:schemeClr val="bg1"/>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cs typeface="Arial"/>
              </a:rPr>
              <a:t>.</a:t>
            </a:r>
          </a:p>
          <a:p>
            <a:pPr>
              <a:tabLst>
                <a:tab pos="1941513" algn="l"/>
              </a:tabLst>
            </a:pPr>
            <a:endParaRPr lang="en-US" sz="1600" dirty="0">
              <a:solidFill>
                <a:schemeClr val="bg1"/>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#2</a:t>
            </a:r>
          </a:p>
          <a:p>
            <a:pPr lvl="0">
              <a:tabLst>
                <a:tab pos="1941513" algn="l"/>
              </a:tabLst>
            </a:pPr>
            <a:r>
              <a:rPr lang="en-US" sz="2000" dirty="0">
                <a:solidFill>
                  <a:prstClr val="white"/>
                </a:solidFill>
                <a:cs typeface="Arial"/>
              </a:rPr>
              <a:t>		0:00 PM</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#3</a:t>
            </a:r>
          </a:p>
          <a:p>
            <a:pPr lvl="0">
              <a:tabLst>
                <a:tab pos="1941513" algn="l"/>
              </a:tabLst>
            </a:pPr>
            <a:r>
              <a:rPr lang="en-US" sz="2000" dirty="0">
                <a:solidFill>
                  <a:prstClr val="white"/>
                </a:solidFill>
                <a:cs typeface="Arial"/>
              </a:rPr>
              <a:t>		0:00PM</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#4</a:t>
            </a:r>
          </a:p>
          <a:p>
            <a:pPr lvl="0">
              <a:tabLst>
                <a:tab pos="1941513" algn="l"/>
              </a:tabLst>
            </a:pPr>
            <a:r>
              <a:rPr lang="en-US" sz="2000" dirty="0">
                <a:solidFill>
                  <a:prstClr val="white"/>
                </a:solidFill>
                <a:cs typeface="Arial"/>
              </a:rPr>
              <a:t>		0:00PM</a:t>
            </a:r>
            <a:endParaRPr lang="en-US" sz="1600" dirty="0">
              <a:solidFill>
                <a:prstClr val="white"/>
              </a:solidFill>
              <a:cs typeface="Arial"/>
            </a:endParaRP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p:txBody>
      </p:sp>
      <p:pic>
        <p:nvPicPr>
          <p:cNvPr id="11" name="Picture 10" descr="CAL_theatre_logo_vector_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183" y="14234030"/>
            <a:ext cx="2920004" cy="657484"/>
          </a:xfrm>
          <a:prstGeom prst="rect">
            <a:avLst/>
          </a:prstGeom>
        </p:spPr>
      </p:pic>
    </p:spTree>
    <p:extLst>
      <p:ext uri="{BB962C8B-B14F-4D97-AF65-F5344CB8AC3E}">
        <p14:creationId xmlns:p14="http://schemas.microsoft.com/office/powerpoint/2010/main" val="3088252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33" name="Rectangle 32"/>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1736500"/>
            <a:ext cx="8515131" cy="2400657"/>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ONE SINGLE LOCATION</a:t>
            </a:r>
            <a:br>
              <a:rPr lang="en-US" sz="4000" dirty="0">
                <a:solidFill>
                  <a:srgbClr val="FFFFFF"/>
                </a:solidFill>
                <a:latin typeface="Arial"/>
                <a:cs typeface="Arial"/>
              </a:rPr>
            </a:br>
            <a:r>
              <a:rPr lang="en-US" sz="4000" dirty="0">
                <a:solidFill>
                  <a:srgbClr val="FFFFFF"/>
                </a:solidFill>
                <a:latin typeface="Arial"/>
                <a:cs typeface="Arial"/>
              </a:rPr>
              <a:t>0:00 PM</a:t>
            </a:r>
          </a:p>
        </p:txBody>
      </p:sp>
      <p:sp>
        <p:nvSpPr>
          <p:cNvPr id="25" name="TextBox 24"/>
          <p:cNvSpPr txBox="1"/>
          <p:nvPr/>
        </p:nvSpPr>
        <p:spPr>
          <a:xfrm>
            <a:off x="727183" y="4926496"/>
            <a:ext cx="8636949" cy="8229600"/>
          </a:xfrm>
          <a:prstGeom prst="rect">
            <a:avLst/>
          </a:prstGeom>
          <a:noFill/>
        </p:spPr>
        <p:txBody>
          <a:bodyPr wrap="square" rtlCol="0">
            <a:spAutoFit/>
          </a:bodyPr>
          <a:lstStyle/>
          <a:p>
            <a:pPr>
              <a:tabLst>
                <a:tab pos="1941513" algn="l"/>
              </a:tabLst>
            </a:pPr>
            <a:r>
              <a:rPr lang="en-US" sz="2000" dirty="0">
                <a:solidFill>
                  <a:schemeClr val="bg1"/>
                </a:solidFill>
                <a:cs typeface="Arial"/>
              </a:rPr>
              <a:t>MONTH/DAY 		</a:t>
            </a:r>
            <a:r>
              <a:rPr lang="en-US" sz="2000" b="1" dirty="0">
                <a:solidFill>
                  <a:schemeClr val="bg1"/>
                </a:solidFill>
                <a:cs typeface="Arial"/>
              </a:rPr>
              <a:t>EVENT TITLE</a:t>
            </a:r>
          </a:p>
          <a:p>
            <a:pPr marL="1968500" lvl="3">
              <a:tabLst>
                <a:tab pos="1924050" algn="l"/>
              </a:tabLst>
            </a:pPr>
            <a:r>
              <a:rPr lang="en-US" sz="1600" dirty="0">
                <a:solidFill>
                  <a:schemeClr val="bg1"/>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 </a:t>
            </a:r>
          </a:p>
          <a:p>
            <a:pPr marL="1968500" lvl="3">
              <a:tabLst>
                <a:tab pos="1924050" algn="l"/>
              </a:tabLst>
            </a:pPr>
            <a:r>
              <a:rPr lang="en-US" sz="1600" dirty="0"/>
              <a:t> </a:t>
            </a:r>
            <a:endParaRPr lang="en-US" sz="1600" dirty="0">
              <a:solidFill>
                <a:schemeClr val="bg1"/>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 </a:t>
            </a: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a:t>
            </a:r>
          </a:p>
          <a:p>
            <a:pPr lvl="3">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r>
              <a:rPr lang="en-US" sz="1600" dirty="0">
                <a:solidFill>
                  <a:prstClr val="white"/>
                </a:solidFill>
                <a:cs typeface="Arial"/>
              </a:rPr>
              <a:t>	</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a:t>
            </a:r>
            <a:r>
              <a:rPr lang="en-US" sz="1600" dirty="0">
                <a:solidFill>
                  <a:schemeClr val="bg1"/>
                </a:solidFill>
              </a:rPr>
              <a:t>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a:tabLst>
                <a:tab pos="1941513" algn="l"/>
              </a:tabLst>
            </a:pPr>
            <a:endParaRPr lang="en-US" sz="4000" dirty="0">
              <a:solidFill>
                <a:schemeClr val="bg1"/>
              </a:solidFill>
              <a:latin typeface="Arial"/>
              <a:cs typeface="Arial"/>
            </a:endParaRPr>
          </a:p>
        </p:txBody>
      </p:sp>
      <p:sp>
        <p:nvSpPr>
          <p:cNvPr id="36" name="Rectangle 35"/>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pic>
        <p:nvPicPr>
          <p:cNvPr id="9" name="Picture 8" descr="CAL_theatre_logo_vector_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183" y="14234030"/>
            <a:ext cx="2920004" cy="657484"/>
          </a:xfrm>
          <a:prstGeom prst="rect">
            <a:avLst/>
          </a:prstGeom>
        </p:spPr>
      </p:pic>
    </p:spTree>
    <p:extLst>
      <p:ext uri="{BB962C8B-B14F-4D97-AF65-F5344CB8AC3E}">
        <p14:creationId xmlns:p14="http://schemas.microsoft.com/office/powerpoint/2010/main" val="2105166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13" name="Rectangle 12"/>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727181" y="3999981"/>
            <a:ext cx="8515131" cy="9144000"/>
          </a:xfrm>
          <a:prstGeom prst="rect">
            <a:avLst/>
          </a:prstGeom>
          <a:noFill/>
        </p:spPr>
        <p:txBody>
          <a:bodyPr wrap="square" numCol="2" spcCol="457200" rtlCol="0" anchor="t">
            <a:spAutoFit/>
          </a:bodyPr>
          <a:lstStyle/>
          <a:p>
            <a:r>
              <a:rPr lang="en-US" sz="2400" b="1" dirty="0">
                <a:solidFill>
                  <a:schemeClr val="bg1"/>
                </a:solidFill>
                <a:cs typeface="Arial"/>
              </a:rPr>
              <a:t>EVENT TITLE</a:t>
            </a:r>
          </a:p>
          <a:p>
            <a:r>
              <a:rPr lang="en-US" sz="2000" dirty="0">
                <a:solidFill>
                  <a:schemeClr val="bg1"/>
                </a:solidFill>
                <a:cs typeface="Arial"/>
              </a:rPr>
              <a:t>LOCATION #1</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cs typeface="Arial"/>
              </a:rPr>
              <a:t>.</a:t>
            </a:r>
            <a:br>
              <a:rPr lang="en-US" sz="1400" dirty="0">
                <a:solidFill>
                  <a:schemeClr val="bg1"/>
                </a:solidFill>
                <a:cs typeface="Arial"/>
              </a:rPr>
            </a:br>
            <a:endParaRPr lang="en-US" sz="1400" dirty="0">
              <a:solidFill>
                <a:schemeClr val="bg1"/>
              </a:solidFill>
              <a:cs typeface="Arial"/>
            </a:endParaRPr>
          </a:p>
          <a:p>
            <a:r>
              <a:rPr lang="en-US" sz="2400" b="1" dirty="0">
                <a:solidFill>
                  <a:schemeClr val="bg1"/>
                </a:solidFill>
                <a:cs typeface="Arial"/>
              </a:rPr>
              <a:t>EVENT TITLE</a:t>
            </a:r>
          </a:p>
          <a:p>
            <a:r>
              <a:rPr lang="en-US" sz="2000" dirty="0">
                <a:solidFill>
                  <a:schemeClr val="bg1"/>
                </a:solidFill>
                <a:cs typeface="Arial"/>
              </a:rPr>
              <a:t>LOCATION #2</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latin typeface="Aria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endParaRPr lang="en-US" sz="1400" dirty="0">
              <a:solidFill>
                <a:schemeClr val="bg1"/>
              </a:solidFill>
              <a:latin typeface="Arial"/>
              <a:cs typeface="Arial"/>
            </a:endParaRPr>
          </a:p>
          <a:p>
            <a:r>
              <a:rPr lang="en-US" sz="2400" b="1" dirty="0">
                <a:solidFill>
                  <a:schemeClr val="bg1"/>
                </a:solidFill>
                <a:cs typeface="Arial"/>
              </a:rPr>
              <a:t>EVENT TITLE</a:t>
            </a:r>
          </a:p>
          <a:p>
            <a:r>
              <a:rPr lang="en-US" sz="2000" dirty="0">
                <a:solidFill>
                  <a:schemeClr val="bg1"/>
                </a:solidFill>
                <a:cs typeface="Arial"/>
              </a:rPr>
              <a:t>LOCATION #3</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 </a:t>
            </a:r>
          </a:p>
          <a:p>
            <a:endParaRPr lang="en-US" sz="1400" dirty="0">
              <a:solidFill>
                <a:schemeClr val="bg1"/>
              </a:solidFill>
              <a:latin typeface="Arial"/>
              <a:cs typeface="Arial"/>
            </a:endParaRPr>
          </a:p>
          <a:p>
            <a:r>
              <a:rPr lang="en-US" sz="2400" b="1" dirty="0">
                <a:solidFill>
                  <a:schemeClr val="bg1"/>
                </a:solidFill>
                <a:cs typeface="Arial"/>
              </a:rPr>
              <a:t>EVENT TITLE</a:t>
            </a:r>
          </a:p>
          <a:p>
            <a:r>
              <a:rPr lang="en-US" sz="2000" dirty="0">
                <a:solidFill>
                  <a:schemeClr val="bg1"/>
                </a:solidFill>
                <a:cs typeface="Arial"/>
              </a:rPr>
              <a:t>LOCATION #4</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pPr lvl="0"/>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b="1" dirty="0">
              <a:solidFill>
                <a:prstClr val="white"/>
              </a:solidFill>
              <a:cs typeface="Arial"/>
            </a:endParaRPr>
          </a:p>
          <a:p>
            <a:pPr lvl="0"/>
            <a:r>
              <a:rPr lang="en-US" sz="2400" b="1" dirty="0">
                <a:solidFill>
                  <a:prstClr val="white"/>
                </a:solidFill>
                <a:cs typeface="Arial"/>
              </a:rPr>
              <a:t>EVENT TITLE</a:t>
            </a:r>
          </a:p>
          <a:p>
            <a:pPr lvl="0"/>
            <a:r>
              <a:rPr lang="en-US" sz="2000" dirty="0">
                <a:solidFill>
                  <a:prstClr val="white"/>
                </a:solidFill>
                <a:cs typeface="Arial"/>
              </a:rPr>
              <a:t>LOCATION #5</a:t>
            </a:r>
            <a:br>
              <a:rPr lang="en-US" sz="2000" dirty="0">
                <a:solidFill>
                  <a:prstClr val="white"/>
                </a:solidFill>
                <a:cs typeface="Arial"/>
              </a:rPr>
            </a:br>
            <a:r>
              <a:rPr lang="en-US" sz="2000" dirty="0">
                <a:solidFill>
                  <a:prstClr val="white"/>
                </a:solidFill>
                <a:cs typeface="Arial"/>
              </a:rPr>
              <a:t>MONTH/DAY 0:00 PM</a:t>
            </a:r>
          </a:p>
          <a:p>
            <a:pPr lvl="0"/>
            <a:endParaRPr lang="en-US" sz="1400" dirty="0">
              <a:solidFill>
                <a:prstClr val="white"/>
              </a:solidFill>
              <a:cs typeface="Arial"/>
            </a:endParaRPr>
          </a:p>
          <a:p>
            <a:pPr lvl="0"/>
            <a:r>
              <a:rPr lang="en-US" sz="1400" dirty="0">
                <a:solidFill>
                  <a:prstClr val="white"/>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pPr lvl="0"/>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#6</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#7</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#8</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p:txBody>
      </p:sp>
      <p:sp>
        <p:nvSpPr>
          <p:cNvPr id="16" name="Rectangle 15"/>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sp>
        <p:nvSpPr>
          <p:cNvPr id="9" name="TextBox 8"/>
          <p:cNvSpPr txBox="1"/>
          <p:nvPr/>
        </p:nvSpPr>
        <p:spPr>
          <a:xfrm>
            <a:off x="727183" y="1694081"/>
            <a:ext cx="8515131" cy="1785104"/>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SUBTITLE</a:t>
            </a:r>
          </a:p>
        </p:txBody>
      </p:sp>
      <p:pic>
        <p:nvPicPr>
          <p:cNvPr id="10" name="Picture 9" descr="MSU-Wordmark-White (1).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8654" y="14223643"/>
            <a:ext cx="2386584" cy="795529"/>
          </a:xfrm>
          <a:prstGeom prst="rect">
            <a:avLst/>
          </a:prstGeom>
        </p:spPr>
      </p:pic>
    </p:spTree>
    <p:extLst>
      <p:ext uri="{BB962C8B-B14F-4D97-AF65-F5344CB8AC3E}">
        <p14:creationId xmlns:p14="http://schemas.microsoft.com/office/powerpoint/2010/main" val="18732900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13" name="Rectangle 12"/>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727181" y="3999981"/>
            <a:ext cx="8515131" cy="9144000"/>
          </a:xfrm>
          <a:prstGeom prst="rect">
            <a:avLst/>
          </a:prstGeom>
          <a:noFill/>
        </p:spPr>
        <p:txBody>
          <a:bodyPr wrap="square" numCol="2" spcCol="457200" rtlCol="0" anchor="t">
            <a:spAutoFit/>
          </a:bodyPr>
          <a:lstStyle/>
          <a:p>
            <a:r>
              <a:rPr lang="en-US" sz="2400" b="1" dirty="0">
                <a:solidFill>
                  <a:schemeClr val="bg1"/>
                </a:solidFill>
                <a:cs typeface="Arial"/>
              </a:rPr>
              <a:t>EVENT TITLE</a:t>
            </a:r>
          </a:p>
          <a:p>
            <a:r>
              <a:rPr lang="en-US" sz="2000" dirty="0">
                <a:solidFill>
                  <a:schemeClr val="bg1"/>
                </a:solidFill>
                <a:cs typeface="Arial"/>
              </a:rPr>
              <a:t>LOCATION #1</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cs typeface="Arial"/>
              </a:rPr>
              <a:t>.</a:t>
            </a:r>
            <a:br>
              <a:rPr lang="en-US" sz="1400" dirty="0">
                <a:solidFill>
                  <a:schemeClr val="bg1"/>
                </a:solidFill>
                <a:cs typeface="Arial"/>
              </a:rPr>
            </a:br>
            <a:endParaRPr lang="en-US" sz="1400" dirty="0">
              <a:solidFill>
                <a:schemeClr val="bg1"/>
              </a:solidFill>
              <a:cs typeface="Arial"/>
            </a:endParaRPr>
          </a:p>
          <a:p>
            <a:r>
              <a:rPr lang="en-US" sz="2400" b="1" dirty="0">
                <a:solidFill>
                  <a:schemeClr val="bg1"/>
                </a:solidFill>
                <a:cs typeface="Arial"/>
              </a:rPr>
              <a:t>EVENT TITLE</a:t>
            </a:r>
          </a:p>
          <a:p>
            <a:r>
              <a:rPr lang="en-US" sz="2000" dirty="0">
                <a:solidFill>
                  <a:schemeClr val="bg1"/>
                </a:solidFill>
                <a:cs typeface="Arial"/>
              </a:rPr>
              <a:t>LOCATION #2</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latin typeface="Aria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endParaRPr lang="en-US" sz="1400" dirty="0">
              <a:solidFill>
                <a:schemeClr val="bg1"/>
              </a:solidFill>
              <a:latin typeface="Arial"/>
              <a:cs typeface="Arial"/>
            </a:endParaRPr>
          </a:p>
          <a:p>
            <a:r>
              <a:rPr lang="en-US" sz="2400" b="1" dirty="0">
                <a:solidFill>
                  <a:schemeClr val="bg1"/>
                </a:solidFill>
                <a:cs typeface="Arial"/>
              </a:rPr>
              <a:t>EVENT TITLE</a:t>
            </a:r>
          </a:p>
          <a:p>
            <a:r>
              <a:rPr lang="en-US" sz="2000" dirty="0">
                <a:solidFill>
                  <a:schemeClr val="bg1"/>
                </a:solidFill>
                <a:cs typeface="Arial"/>
              </a:rPr>
              <a:t>LOCATION #3</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 </a:t>
            </a:r>
          </a:p>
          <a:p>
            <a:endParaRPr lang="en-US" sz="1400" dirty="0">
              <a:solidFill>
                <a:schemeClr val="bg1"/>
              </a:solidFill>
              <a:latin typeface="Arial"/>
              <a:cs typeface="Arial"/>
            </a:endParaRPr>
          </a:p>
          <a:p>
            <a:r>
              <a:rPr lang="en-US" sz="2400" b="1" dirty="0">
                <a:solidFill>
                  <a:schemeClr val="bg1"/>
                </a:solidFill>
                <a:cs typeface="Arial"/>
              </a:rPr>
              <a:t>EVENT TITLE</a:t>
            </a:r>
          </a:p>
          <a:p>
            <a:r>
              <a:rPr lang="en-US" sz="2000" dirty="0">
                <a:solidFill>
                  <a:schemeClr val="bg1"/>
                </a:solidFill>
                <a:cs typeface="Arial"/>
              </a:rPr>
              <a:t>LOCATION #4</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pPr lvl="0"/>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b="1" dirty="0">
              <a:solidFill>
                <a:prstClr val="white"/>
              </a:solidFill>
              <a:cs typeface="Arial"/>
            </a:endParaRPr>
          </a:p>
          <a:p>
            <a:pPr lvl="0"/>
            <a:r>
              <a:rPr lang="en-US" sz="2400" b="1" dirty="0">
                <a:solidFill>
                  <a:prstClr val="white"/>
                </a:solidFill>
                <a:cs typeface="Arial"/>
              </a:rPr>
              <a:t>EVENT TITLE</a:t>
            </a:r>
          </a:p>
          <a:p>
            <a:pPr lvl="0"/>
            <a:r>
              <a:rPr lang="en-US" sz="2000" dirty="0">
                <a:solidFill>
                  <a:prstClr val="white"/>
                </a:solidFill>
                <a:cs typeface="Arial"/>
              </a:rPr>
              <a:t>LOCATION #5</a:t>
            </a:r>
            <a:br>
              <a:rPr lang="en-US" sz="2000" dirty="0">
                <a:solidFill>
                  <a:prstClr val="white"/>
                </a:solidFill>
                <a:cs typeface="Arial"/>
              </a:rPr>
            </a:br>
            <a:r>
              <a:rPr lang="en-US" sz="2000" dirty="0">
                <a:solidFill>
                  <a:prstClr val="white"/>
                </a:solidFill>
                <a:cs typeface="Arial"/>
              </a:rPr>
              <a:t>MONTH/DAY 0:00 PM</a:t>
            </a:r>
          </a:p>
          <a:p>
            <a:pPr lvl="0"/>
            <a:endParaRPr lang="en-US" sz="1400" dirty="0">
              <a:solidFill>
                <a:prstClr val="white"/>
              </a:solidFill>
              <a:cs typeface="Arial"/>
            </a:endParaRPr>
          </a:p>
          <a:p>
            <a:pPr lvl="0"/>
            <a:r>
              <a:rPr lang="en-US" sz="1400" dirty="0">
                <a:solidFill>
                  <a:prstClr val="white"/>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pPr lvl="0"/>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#6</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#7</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#8</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p:txBody>
      </p:sp>
      <p:sp>
        <p:nvSpPr>
          <p:cNvPr id="16" name="Rectangle 15"/>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sp>
        <p:nvSpPr>
          <p:cNvPr id="9" name="TextBox 8"/>
          <p:cNvSpPr txBox="1"/>
          <p:nvPr/>
        </p:nvSpPr>
        <p:spPr>
          <a:xfrm>
            <a:off x="727183" y="1694081"/>
            <a:ext cx="8515131" cy="1785104"/>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SUBTITLE</a:t>
            </a:r>
          </a:p>
        </p:txBody>
      </p:sp>
      <p:pic>
        <p:nvPicPr>
          <p:cNvPr id="10" name="Picture 9" descr="CAL_theatre_logo_vector_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183" y="14234030"/>
            <a:ext cx="2920004" cy="657484"/>
          </a:xfrm>
          <a:prstGeom prst="rect">
            <a:avLst/>
          </a:prstGeom>
        </p:spPr>
      </p:pic>
    </p:spTree>
    <p:extLst>
      <p:ext uri="{BB962C8B-B14F-4D97-AF65-F5344CB8AC3E}">
        <p14:creationId xmlns:p14="http://schemas.microsoft.com/office/powerpoint/2010/main" val="17363315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16" name="Rectangle 15"/>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2074756"/>
            <a:ext cx="8515131" cy="2400657"/>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ONE SINGLE LOCATION</a:t>
            </a:r>
            <a:br>
              <a:rPr lang="en-US" sz="4000" dirty="0">
                <a:solidFill>
                  <a:srgbClr val="FFFFFF"/>
                </a:solidFill>
                <a:latin typeface="Arial"/>
                <a:cs typeface="Arial"/>
              </a:rPr>
            </a:br>
            <a:r>
              <a:rPr lang="en-US" sz="4000" dirty="0">
                <a:solidFill>
                  <a:srgbClr val="FFFFFF"/>
                </a:solidFill>
                <a:latin typeface="Arial"/>
                <a:cs typeface="Arial"/>
              </a:rPr>
              <a:t>0:00 PM</a:t>
            </a:r>
          </a:p>
        </p:txBody>
      </p:sp>
      <p:sp>
        <p:nvSpPr>
          <p:cNvPr id="11" name="TextBox 10"/>
          <p:cNvSpPr txBox="1"/>
          <p:nvPr/>
        </p:nvSpPr>
        <p:spPr>
          <a:xfrm>
            <a:off x="727183" y="5058509"/>
            <a:ext cx="8515131" cy="8229600"/>
          </a:xfrm>
          <a:prstGeom prst="rect">
            <a:avLst/>
          </a:prstGeom>
          <a:noFill/>
        </p:spPr>
        <p:txBody>
          <a:bodyPr wrap="square" numCol="2" spcCol="457200" rtlCol="0">
            <a:spAutoFit/>
          </a:bodyPr>
          <a:lstStyle/>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cs typeface="Arial"/>
              </a:rPr>
              <a:t>.</a:t>
            </a:r>
            <a:br>
              <a:rPr lang="en-US" sz="1400" dirty="0">
                <a:solidFill>
                  <a:schemeClr val="bg1"/>
                </a:solidFill>
                <a:cs typeface="Arial"/>
              </a:rPr>
            </a:br>
            <a:endParaRPr lang="en-US" sz="1400" dirty="0">
              <a:solidFill>
                <a:schemeClr val="bg1"/>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latin typeface="Aria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schemeClr val="bg1"/>
              </a:solidFill>
              <a:latin typeface="Aria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schemeClr val="bg1"/>
              </a:solidFill>
              <a:latin typeface="Aria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pPr lvl="0"/>
            <a:endParaRPr lang="en-US" sz="1400" dirty="0">
              <a:solidFill>
                <a:schemeClr val="bg1"/>
              </a:solidFill>
              <a:cs typeface="Arial"/>
            </a:endParaRPr>
          </a:p>
          <a:p>
            <a:pPr lvl="0"/>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pPr lvl="0"/>
            <a:endParaRPr lang="en-US" sz="1400" b="1" dirty="0">
              <a:solidFill>
                <a:prstClr val="white"/>
              </a:solidFill>
              <a:cs typeface="Arial"/>
            </a:endParaRPr>
          </a:p>
          <a:p>
            <a:pPr lvl="0"/>
            <a:r>
              <a:rPr lang="en-US" sz="2400" b="1" dirty="0">
                <a:solidFill>
                  <a:prstClr val="white"/>
                </a:solidFill>
                <a:cs typeface="Arial"/>
              </a:rPr>
              <a:t>EVENT TITLE</a:t>
            </a:r>
            <a:br>
              <a:rPr lang="en-US" sz="2000" dirty="0">
                <a:solidFill>
                  <a:prstClr val="white"/>
                </a:solidFill>
                <a:cs typeface="Arial"/>
              </a:rPr>
            </a:br>
            <a:r>
              <a:rPr lang="en-US" sz="2000" dirty="0">
                <a:solidFill>
                  <a:prstClr val="white"/>
                </a:solidFill>
                <a:cs typeface="Arial"/>
              </a:rPr>
              <a:t>MONTH/DAY</a:t>
            </a:r>
            <a:endParaRPr lang="en-US" sz="1600" dirty="0">
              <a:solidFill>
                <a:prstClr val="white"/>
              </a:solidFill>
              <a:cs typeface="Arial"/>
            </a:endParaRPr>
          </a:p>
          <a:p>
            <a:pPr lvl="0"/>
            <a:endParaRPr lang="en-US" sz="1400" dirty="0">
              <a:solidFill>
                <a:prstClr val="white"/>
              </a:solidFill>
              <a:cs typeface="Arial"/>
            </a:endParaRPr>
          </a:p>
          <a:p>
            <a:pPr lvl="0"/>
            <a:r>
              <a:rPr lang="en-US" sz="1400" dirty="0">
                <a:solidFill>
                  <a:prstClr val="white"/>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prstClr val="white"/>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prstClr val="white"/>
              </a:solidFill>
              <a:cs typeface="Arial"/>
            </a:endParaRPr>
          </a:p>
        </p:txBody>
      </p:sp>
      <p:sp>
        <p:nvSpPr>
          <p:cNvPr id="18" name="Rectangle 17"/>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pic>
        <p:nvPicPr>
          <p:cNvPr id="10" name="Picture 9" descr="CAL_theatre_logo_vector_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183" y="14234030"/>
            <a:ext cx="2920004" cy="657484"/>
          </a:xfrm>
          <a:prstGeom prst="rect">
            <a:avLst/>
          </a:prstGeom>
        </p:spPr>
      </p:pic>
    </p:spTree>
    <p:extLst>
      <p:ext uri="{BB962C8B-B14F-4D97-AF65-F5344CB8AC3E}">
        <p14:creationId xmlns:p14="http://schemas.microsoft.com/office/powerpoint/2010/main" val="3687456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23" name="Rectangle 22"/>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2224326"/>
            <a:ext cx="8515131" cy="1785104"/>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SUBTITLE</a:t>
            </a:r>
          </a:p>
        </p:txBody>
      </p:sp>
      <p:sp>
        <p:nvSpPr>
          <p:cNvPr id="9" name="Rectangle 8"/>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sp>
        <p:nvSpPr>
          <p:cNvPr id="21" name="TextBox 20"/>
          <p:cNvSpPr txBox="1"/>
          <p:nvPr/>
        </p:nvSpPr>
        <p:spPr>
          <a:xfrm>
            <a:off x="727183" y="5127140"/>
            <a:ext cx="8636949" cy="7909858"/>
          </a:xfrm>
          <a:prstGeom prst="rect">
            <a:avLst/>
          </a:prstGeom>
          <a:noFill/>
        </p:spPr>
        <p:txBody>
          <a:bodyPr wrap="square" rtlCol="0">
            <a:spAutoFit/>
          </a:bodyPr>
          <a:lstStyle/>
          <a:p>
            <a:pPr>
              <a:tabLst>
                <a:tab pos="1941513" algn="l"/>
              </a:tabLst>
            </a:pPr>
            <a:r>
              <a:rPr lang="en-US" sz="2000" dirty="0">
                <a:solidFill>
                  <a:schemeClr val="bg1"/>
                </a:solidFill>
                <a:cs typeface="Arial"/>
              </a:rPr>
              <a:t>MONTH/DAY 		</a:t>
            </a:r>
            <a:r>
              <a:rPr lang="en-US" sz="2000" b="1" dirty="0">
                <a:solidFill>
                  <a:schemeClr val="bg1"/>
                </a:solidFill>
                <a:cs typeface="Arial"/>
              </a:rPr>
              <a:t>EVENT TITLE</a:t>
            </a:r>
            <a:br>
              <a:rPr lang="en-US" sz="2000" b="1" dirty="0">
                <a:solidFill>
                  <a:schemeClr val="bg1"/>
                </a:solidFill>
                <a:cs typeface="Arial"/>
              </a:rPr>
            </a:br>
            <a:r>
              <a:rPr lang="en-US" sz="2000" b="1" dirty="0">
                <a:solidFill>
                  <a:schemeClr val="bg1"/>
                </a:solidFill>
                <a:cs typeface="Arial"/>
              </a:rPr>
              <a:t>		</a:t>
            </a:r>
            <a:r>
              <a:rPr lang="en-US" sz="2000" dirty="0">
                <a:solidFill>
                  <a:schemeClr val="bg1"/>
                </a:solidFill>
                <a:cs typeface="Arial"/>
              </a:rPr>
              <a:t>LOCATION #1</a:t>
            </a:r>
          </a:p>
          <a:p>
            <a:pPr>
              <a:tabLst>
                <a:tab pos="1941513" algn="l"/>
              </a:tabLst>
            </a:pPr>
            <a:r>
              <a:rPr lang="en-US" sz="2000" b="1" dirty="0">
                <a:solidFill>
                  <a:schemeClr val="bg1"/>
                </a:solidFill>
                <a:cs typeface="Arial"/>
              </a:rPr>
              <a:t>		</a:t>
            </a:r>
            <a:r>
              <a:rPr lang="en-US" sz="2000" dirty="0">
                <a:solidFill>
                  <a:schemeClr val="bg1"/>
                </a:solidFill>
                <a:cs typeface="Arial"/>
              </a:rPr>
              <a:t>0:00PM</a:t>
            </a:r>
          </a:p>
          <a:p>
            <a:pPr lvl="3">
              <a:tabLst>
                <a:tab pos="1941513" algn="l"/>
              </a:tabLst>
            </a:pPr>
            <a:r>
              <a:rPr lang="en-US" sz="1600" dirty="0">
                <a:solidFill>
                  <a:schemeClr val="bg1"/>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cs typeface="Arial"/>
              </a:rPr>
              <a:t>.</a:t>
            </a:r>
          </a:p>
          <a:p>
            <a:pPr>
              <a:tabLst>
                <a:tab pos="1941513" algn="l"/>
              </a:tabLst>
            </a:pPr>
            <a:endParaRPr lang="en-US" sz="1600" dirty="0">
              <a:solidFill>
                <a:schemeClr val="bg1"/>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#2</a:t>
            </a:r>
          </a:p>
          <a:p>
            <a:pPr lvl="0">
              <a:tabLst>
                <a:tab pos="1941513" algn="l"/>
              </a:tabLst>
            </a:pPr>
            <a:r>
              <a:rPr lang="en-US" sz="2000" dirty="0">
                <a:solidFill>
                  <a:prstClr val="white"/>
                </a:solidFill>
                <a:cs typeface="Arial"/>
              </a:rPr>
              <a:t>		0:00 PM</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#3</a:t>
            </a:r>
          </a:p>
          <a:p>
            <a:pPr lvl="0">
              <a:tabLst>
                <a:tab pos="1941513" algn="l"/>
              </a:tabLst>
            </a:pPr>
            <a:r>
              <a:rPr lang="en-US" sz="2000" dirty="0">
                <a:solidFill>
                  <a:prstClr val="white"/>
                </a:solidFill>
                <a:cs typeface="Arial"/>
              </a:rPr>
              <a:t>		0:00PM</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#4</a:t>
            </a:r>
          </a:p>
          <a:p>
            <a:pPr lvl="0">
              <a:tabLst>
                <a:tab pos="1941513" algn="l"/>
              </a:tabLst>
            </a:pPr>
            <a:r>
              <a:rPr lang="en-US" sz="2000" dirty="0">
                <a:solidFill>
                  <a:prstClr val="white"/>
                </a:solidFill>
                <a:cs typeface="Arial"/>
              </a:rPr>
              <a:t>		0:00PM</a:t>
            </a:r>
            <a:endParaRPr lang="en-US" sz="1600" dirty="0">
              <a:solidFill>
                <a:prstClr val="white"/>
              </a:solidFill>
              <a:cs typeface="Arial"/>
            </a:endParaRP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p:txBody>
      </p:sp>
      <p:pic>
        <p:nvPicPr>
          <p:cNvPr id="10" name="Picture 9" descr="CAL_wrac_logo_vector_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183" y="14234254"/>
            <a:ext cx="3687960" cy="657260"/>
          </a:xfrm>
          <a:prstGeom prst="rect">
            <a:avLst/>
          </a:prstGeom>
        </p:spPr>
      </p:pic>
    </p:spTree>
    <p:extLst>
      <p:ext uri="{BB962C8B-B14F-4D97-AF65-F5344CB8AC3E}">
        <p14:creationId xmlns:p14="http://schemas.microsoft.com/office/powerpoint/2010/main" val="1912721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33" name="Rectangle 32"/>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1736500"/>
            <a:ext cx="8515131" cy="2400657"/>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ONE SINGLE LOCATION</a:t>
            </a:r>
            <a:br>
              <a:rPr lang="en-US" sz="4000" dirty="0">
                <a:solidFill>
                  <a:srgbClr val="FFFFFF"/>
                </a:solidFill>
                <a:latin typeface="Arial"/>
                <a:cs typeface="Arial"/>
              </a:rPr>
            </a:br>
            <a:r>
              <a:rPr lang="en-US" sz="4000" dirty="0">
                <a:solidFill>
                  <a:srgbClr val="FFFFFF"/>
                </a:solidFill>
                <a:latin typeface="Arial"/>
                <a:cs typeface="Arial"/>
              </a:rPr>
              <a:t>0:00 PM</a:t>
            </a:r>
          </a:p>
        </p:txBody>
      </p:sp>
      <p:sp>
        <p:nvSpPr>
          <p:cNvPr id="25" name="TextBox 24"/>
          <p:cNvSpPr txBox="1"/>
          <p:nvPr/>
        </p:nvSpPr>
        <p:spPr>
          <a:xfrm>
            <a:off x="727183" y="4926496"/>
            <a:ext cx="8636949" cy="8229600"/>
          </a:xfrm>
          <a:prstGeom prst="rect">
            <a:avLst/>
          </a:prstGeom>
          <a:noFill/>
        </p:spPr>
        <p:txBody>
          <a:bodyPr wrap="square" rtlCol="0">
            <a:spAutoFit/>
          </a:bodyPr>
          <a:lstStyle/>
          <a:p>
            <a:pPr>
              <a:tabLst>
                <a:tab pos="1941513" algn="l"/>
              </a:tabLst>
            </a:pPr>
            <a:r>
              <a:rPr lang="en-US" sz="2000" dirty="0">
                <a:solidFill>
                  <a:schemeClr val="bg1"/>
                </a:solidFill>
                <a:cs typeface="Arial"/>
              </a:rPr>
              <a:t>MONTH/DAY 		</a:t>
            </a:r>
            <a:r>
              <a:rPr lang="en-US" sz="2000" b="1" dirty="0">
                <a:solidFill>
                  <a:schemeClr val="bg1"/>
                </a:solidFill>
                <a:cs typeface="Arial"/>
              </a:rPr>
              <a:t>EVENT TITLE</a:t>
            </a:r>
          </a:p>
          <a:p>
            <a:pPr marL="1968500" lvl="3">
              <a:tabLst>
                <a:tab pos="1924050" algn="l"/>
              </a:tabLst>
            </a:pPr>
            <a:r>
              <a:rPr lang="en-US" sz="1600" dirty="0">
                <a:solidFill>
                  <a:schemeClr val="bg1"/>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 </a:t>
            </a:r>
          </a:p>
          <a:p>
            <a:pPr marL="1968500" lvl="3">
              <a:tabLst>
                <a:tab pos="1924050" algn="l"/>
              </a:tabLst>
            </a:pPr>
            <a:r>
              <a:rPr lang="en-US" sz="1600" dirty="0"/>
              <a:t> </a:t>
            </a:r>
            <a:endParaRPr lang="en-US" sz="1600" dirty="0">
              <a:solidFill>
                <a:schemeClr val="bg1"/>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 </a:t>
            </a: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a:t>
            </a:r>
          </a:p>
          <a:p>
            <a:pPr lvl="3">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r>
              <a:rPr lang="en-US" sz="1600" dirty="0">
                <a:solidFill>
                  <a:prstClr val="white"/>
                </a:solidFill>
                <a:cs typeface="Arial"/>
              </a:rPr>
              <a:t>	</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a:t>
            </a:r>
            <a:r>
              <a:rPr lang="en-US" sz="1600" dirty="0">
                <a:solidFill>
                  <a:schemeClr val="bg1"/>
                </a:solidFill>
              </a:rPr>
              <a:t>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a:tabLst>
                <a:tab pos="1941513" algn="l"/>
              </a:tabLst>
            </a:pPr>
            <a:endParaRPr lang="en-US" sz="4000" dirty="0">
              <a:solidFill>
                <a:schemeClr val="bg1"/>
              </a:solidFill>
              <a:latin typeface="Arial"/>
              <a:cs typeface="Arial"/>
            </a:endParaRPr>
          </a:p>
        </p:txBody>
      </p:sp>
      <p:sp>
        <p:nvSpPr>
          <p:cNvPr id="36" name="Rectangle 35"/>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pic>
        <p:nvPicPr>
          <p:cNvPr id="10" name="Picture 9" descr="CAL_wrac_logo_vector_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183" y="14234254"/>
            <a:ext cx="3687960" cy="657260"/>
          </a:xfrm>
          <a:prstGeom prst="rect">
            <a:avLst/>
          </a:prstGeom>
        </p:spPr>
      </p:pic>
    </p:spTree>
    <p:extLst>
      <p:ext uri="{BB962C8B-B14F-4D97-AF65-F5344CB8AC3E}">
        <p14:creationId xmlns:p14="http://schemas.microsoft.com/office/powerpoint/2010/main" val="20747832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13" name="Rectangle 12"/>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727181" y="3999981"/>
            <a:ext cx="8515131" cy="9144000"/>
          </a:xfrm>
          <a:prstGeom prst="rect">
            <a:avLst/>
          </a:prstGeom>
          <a:noFill/>
        </p:spPr>
        <p:txBody>
          <a:bodyPr wrap="square" numCol="2" spcCol="457200" rtlCol="0" anchor="t">
            <a:spAutoFit/>
          </a:bodyPr>
          <a:lstStyle/>
          <a:p>
            <a:r>
              <a:rPr lang="en-US" sz="2400" b="1" dirty="0">
                <a:solidFill>
                  <a:schemeClr val="bg1"/>
                </a:solidFill>
                <a:cs typeface="Arial"/>
              </a:rPr>
              <a:t>EVENT TITLE</a:t>
            </a:r>
          </a:p>
          <a:p>
            <a:r>
              <a:rPr lang="en-US" sz="2000" dirty="0">
                <a:solidFill>
                  <a:schemeClr val="bg1"/>
                </a:solidFill>
                <a:cs typeface="Arial"/>
              </a:rPr>
              <a:t>LOCATION #1</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cs typeface="Arial"/>
              </a:rPr>
              <a:t>.</a:t>
            </a:r>
            <a:br>
              <a:rPr lang="en-US" sz="1400" dirty="0">
                <a:solidFill>
                  <a:schemeClr val="bg1"/>
                </a:solidFill>
                <a:cs typeface="Arial"/>
              </a:rPr>
            </a:br>
            <a:endParaRPr lang="en-US" sz="1400" dirty="0">
              <a:solidFill>
                <a:schemeClr val="bg1"/>
              </a:solidFill>
              <a:cs typeface="Arial"/>
            </a:endParaRPr>
          </a:p>
          <a:p>
            <a:r>
              <a:rPr lang="en-US" sz="2400" b="1" dirty="0">
                <a:solidFill>
                  <a:schemeClr val="bg1"/>
                </a:solidFill>
                <a:cs typeface="Arial"/>
              </a:rPr>
              <a:t>EVENT TITLE</a:t>
            </a:r>
          </a:p>
          <a:p>
            <a:r>
              <a:rPr lang="en-US" sz="2000" dirty="0">
                <a:solidFill>
                  <a:schemeClr val="bg1"/>
                </a:solidFill>
                <a:cs typeface="Arial"/>
              </a:rPr>
              <a:t>LOCATION #2</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latin typeface="Aria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endParaRPr lang="en-US" sz="1400" dirty="0">
              <a:solidFill>
                <a:schemeClr val="bg1"/>
              </a:solidFill>
              <a:latin typeface="Arial"/>
              <a:cs typeface="Arial"/>
            </a:endParaRPr>
          </a:p>
          <a:p>
            <a:r>
              <a:rPr lang="en-US" sz="2400" b="1" dirty="0">
                <a:solidFill>
                  <a:schemeClr val="bg1"/>
                </a:solidFill>
                <a:cs typeface="Arial"/>
              </a:rPr>
              <a:t>EVENT TITLE</a:t>
            </a:r>
          </a:p>
          <a:p>
            <a:r>
              <a:rPr lang="en-US" sz="2000" dirty="0">
                <a:solidFill>
                  <a:schemeClr val="bg1"/>
                </a:solidFill>
                <a:cs typeface="Arial"/>
              </a:rPr>
              <a:t>LOCATION #3</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 </a:t>
            </a:r>
          </a:p>
          <a:p>
            <a:endParaRPr lang="en-US" sz="1400" dirty="0">
              <a:solidFill>
                <a:schemeClr val="bg1"/>
              </a:solidFill>
              <a:latin typeface="Arial"/>
              <a:cs typeface="Arial"/>
            </a:endParaRPr>
          </a:p>
          <a:p>
            <a:r>
              <a:rPr lang="en-US" sz="2400" b="1" dirty="0">
                <a:solidFill>
                  <a:schemeClr val="bg1"/>
                </a:solidFill>
                <a:cs typeface="Arial"/>
              </a:rPr>
              <a:t>EVENT TITLE</a:t>
            </a:r>
          </a:p>
          <a:p>
            <a:r>
              <a:rPr lang="en-US" sz="2000" dirty="0">
                <a:solidFill>
                  <a:schemeClr val="bg1"/>
                </a:solidFill>
                <a:cs typeface="Arial"/>
              </a:rPr>
              <a:t>LOCATION #4</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pPr lvl="0"/>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b="1" dirty="0">
              <a:solidFill>
                <a:prstClr val="white"/>
              </a:solidFill>
              <a:cs typeface="Arial"/>
            </a:endParaRPr>
          </a:p>
          <a:p>
            <a:pPr lvl="0"/>
            <a:r>
              <a:rPr lang="en-US" sz="2400" b="1" dirty="0">
                <a:solidFill>
                  <a:prstClr val="white"/>
                </a:solidFill>
                <a:cs typeface="Arial"/>
              </a:rPr>
              <a:t>EVENT TITLE</a:t>
            </a:r>
          </a:p>
          <a:p>
            <a:pPr lvl="0"/>
            <a:r>
              <a:rPr lang="en-US" sz="2000" dirty="0">
                <a:solidFill>
                  <a:prstClr val="white"/>
                </a:solidFill>
                <a:cs typeface="Arial"/>
              </a:rPr>
              <a:t>LOCATION #5</a:t>
            </a:r>
            <a:br>
              <a:rPr lang="en-US" sz="2000" dirty="0">
                <a:solidFill>
                  <a:prstClr val="white"/>
                </a:solidFill>
                <a:cs typeface="Arial"/>
              </a:rPr>
            </a:br>
            <a:r>
              <a:rPr lang="en-US" sz="2000" dirty="0">
                <a:solidFill>
                  <a:prstClr val="white"/>
                </a:solidFill>
                <a:cs typeface="Arial"/>
              </a:rPr>
              <a:t>MONTH/DAY 0:00 PM</a:t>
            </a:r>
          </a:p>
          <a:p>
            <a:pPr lvl="0"/>
            <a:endParaRPr lang="en-US" sz="1400" dirty="0">
              <a:solidFill>
                <a:prstClr val="white"/>
              </a:solidFill>
              <a:cs typeface="Arial"/>
            </a:endParaRPr>
          </a:p>
          <a:p>
            <a:pPr lvl="0"/>
            <a:r>
              <a:rPr lang="en-US" sz="1400" dirty="0">
                <a:solidFill>
                  <a:prstClr val="white"/>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pPr lvl="0"/>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#6</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#7</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#8</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p:txBody>
      </p:sp>
      <p:sp>
        <p:nvSpPr>
          <p:cNvPr id="16" name="Rectangle 15"/>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sp>
        <p:nvSpPr>
          <p:cNvPr id="9" name="TextBox 8"/>
          <p:cNvSpPr txBox="1"/>
          <p:nvPr/>
        </p:nvSpPr>
        <p:spPr>
          <a:xfrm>
            <a:off x="727183" y="1694081"/>
            <a:ext cx="8515131" cy="1785104"/>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SUBTITLE</a:t>
            </a:r>
          </a:p>
        </p:txBody>
      </p:sp>
      <p:pic>
        <p:nvPicPr>
          <p:cNvPr id="11" name="Picture 10" descr="CAL_wrac_logo_vector_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183" y="14234254"/>
            <a:ext cx="3687960" cy="657260"/>
          </a:xfrm>
          <a:prstGeom prst="rect">
            <a:avLst/>
          </a:prstGeom>
        </p:spPr>
      </p:pic>
    </p:spTree>
    <p:extLst>
      <p:ext uri="{BB962C8B-B14F-4D97-AF65-F5344CB8AC3E}">
        <p14:creationId xmlns:p14="http://schemas.microsoft.com/office/powerpoint/2010/main" val="425219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16" name="Rectangle 15"/>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2074756"/>
            <a:ext cx="8515131" cy="2400657"/>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ONE SINGLE LOCATION</a:t>
            </a:r>
            <a:br>
              <a:rPr lang="en-US" sz="4000" dirty="0">
                <a:solidFill>
                  <a:srgbClr val="FFFFFF"/>
                </a:solidFill>
                <a:latin typeface="Arial"/>
                <a:cs typeface="Arial"/>
              </a:rPr>
            </a:br>
            <a:r>
              <a:rPr lang="en-US" sz="4000" dirty="0">
                <a:solidFill>
                  <a:srgbClr val="FFFFFF"/>
                </a:solidFill>
                <a:latin typeface="Arial"/>
                <a:cs typeface="Arial"/>
              </a:rPr>
              <a:t>0:00 PM</a:t>
            </a:r>
          </a:p>
        </p:txBody>
      </p:sp>
      <p:sp>
        <p:nvSpPr>
          <p:cNvPr id="11" name="TextBox 10"/>
          <p:cNvSpPr txBox="1"/>
          <p:nvPr/>
        </p:nvSpPr>
        <p:spPr>
          <a:xfrm>
            <a:off x="727183" y="5058509"/>
            <a:ext cx="8515131" cy="8229600"/>
          </a:xfrm>
          <a:prstGeom prst="rect">
            <a:avLst/>
          </a:prstGeom>
          <a:noFill/>
        </p:spPr>
        <p:txBody>
          <a:bodyPr wrap="square" numCol="2" spcCol="457200" rtlCol="0">
            <a:spAutoFit/>
          </a:bodyPr>
          <a:lstStyle/>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cs typeface="Arial"/>
              </a:rPr>
              <a:t>.</a:t>
            </a:r>
            <a:br>
              <a:rPr lang="en-US" sz="1400" dirty="0">
                <a:solidFill>
                  <a:schemeClr val="bg1"/>
                </a:solidFill>
                <a:cs typeface="Arial"/>
              </a:rPr>
            </a:br>
            <a:endParaRPr lang="en-US" sz="1400" dirty="0">
              <a:solidFill>
                <a:schemeClr val="bg1"/>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latin typeface="Aria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schemeClr val="bg1"/>
              </a:solidFill>
              <a:latin typeface="Aria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schemeClr val="bg1"/>
              </a:solidFill>
              <a:latin typeface="Aria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pPr lvl="0"/>
            <a:endParaRPr lang="en-US" sz="1400" dirty="0">
              <a:solidFill>
                <a:schemeClr val="bg1"/>
              </a:solidFill>
              <a:cs typeface="Arial"/>
            </a:endParaRPr>
          </a:p>
          <a:p>
            <a:pPr lvl="0"/>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pPr lvl="0"/>
            <a:endParaRPr lang="en-US" sz="1400" b="1" dirty="0">
              <a:solidFill>
                <a:prstClr val="white"/>
              </a:solidFill>
              <a:cs typeface="Arial"/>
            </a:endParaRPr>
          </a:p>
          <a:p>
            <a:pPr lvl="0"/>
            <a:r>
              <a:rPr lang="en-US" sz="2400" b="1" dirty="0">
                <a:solidFill>
                  <a:prstClr val="white"/>
                </a:solidFill>
                <a:cs typeface="Arial"/>
              </a:rPr>
              <a:t>EVENT TITLE</a:t>
            </a:r>
            <a:br>
              <a:rPr lang="en-US" sz="2000" dirty="0">
                <a:solidFill>
                  <a:prstClr val="white"/>
                </a:solidFill>
                <a:cs typeface="Arial"/>
              </a:rPr>
            </a:br>
            <a:r>
              <a:rPr lang="en-US" sz="2000" dirty="0">
                <a:solidFill>
                  <a:prstClr val="white"/>
                </a:solidFill>
                <a:cs typeface="Arial"/>
              </a:rPr>
              <a:t>MONTH/DAY</a:t>
            </a:r>
            <a:endParaRPr lang="en-US" sz="1600" dirty="0">
              <a:solidFill>
                <a:prstClr val="white"/>
              </a:solidFill>
              <a:cs typeface="Arial"/>
            </a:endParaRPr>
          </a:p>
          <a:p>
            <a:pPr lvl="0"/>
            <a:endParaRPr lang="en-US" sz="1400" dirty="0">
              <a:solidFill>
                <a:prstClr val="white"/>
              </a:solidFill>
              <a:cs typeface="Arial"/>
            </a:endParaRPr>
          </a:p>
          <a:p>
            <a:pPr lvl="0"/>
            <a:r>
              <a:rPr lang="en-US" sz="1400" dirty="0">
                <a:solidFill>
                  <a:prstClr val="white"/>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prstClr val="white"/>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prstClr val="white"/>
              </a:solidFill>
              <a:cs typeface="Arial"/>
            </a:endParaRPr>
          </a:p>
        </p:txBody>
      </p:sp>
      <p:sp>
        <p:nvSpPr>
          <p:cNvPr id="18" name="Rectangle 17"/>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pic>
        <p:nvPicPr>
          <p:cNvPr id="9" name="Picture 8" descr="CAL_wrac_logo_vector_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183" y="14234254"/>
            <a:ext cx="3687960" cy="657260"/>
          </a:xfrm>
          <a:prstGeom prst="rect">
            <a:avLst/>
          </a:prstGeom>
        </p:spPr>
      </p:pic>
    </p:spTree>
    <p:extLst>
      <p:ext uri="{BB962C8B-B14F-4D97-AF65-F5344CB8AC3E}">
        <p14:creationId xmlns:p14="http://schemas.microsoft.com/office/powerpoint/2010/main" val="17013722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23" name="Rectangle 22"/>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2224326"/>
            <a:ext cx="8515131" cy="1785104"/>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SUBTITLE</a:t>
            </a:r>
          </a:p>
        </p:txBody>
      </p:sp>
      <p:sp>
        <p:nvSpPr>
          <p:cNvPr id="9" name="Rectangle 8"/>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sp>
        <p:nvSpPr>
          <p:cNvPr id="21" name="TextBox 20"/>
          <p:cNvSpPr txBox="1"/>
          <p:nvPr/>
        </p:nvSpPr>
        <p:spPr>
          <a:xfrm>
            <a:off x="727183" y="5127140"/>
            <a:ext cx="8636949" cy="7909858"/>
          </a:xfrm>
          <a:prstGeom prst="rect">
            <a:avLst/>
          </a:prstGeom>
          <a:noFill/>
        </p:spPr>
        <p:txBody>
          <a:bodyPr wrap="square" rtlCol="0">
            <a:spAutoFit/>
          </a:bodyPr>
          <a:lstStyle/>
          <a:p>
            <a:pPr>
              <a:tabLst>
                <a:tab pos="1941513" algn="l"/>
              </a:tabLst>
            </a:pPr>
            <a:r>
              <a:rPr lang="en-US" sz="2000" dirty="0">
                <a:solidFill>
                  <a:schemeClr val="bg1"/>
                </a:solidFill>
                <a:cs typeface="Arial"/>
              </a:rPr>
              <a:t>MONTH/DAY 		</a:t>
            </a:r>
            <a:r>
              <a:rPr lang="en-US" sz="2000" b="1" dirty="0">
                <a:solidFill>
                  <a:schemeClr val="bg1"/>
                </a:solidFill>
                <a:cs typeface="Arial"/>
              </a:rPr>
              <a:t>EVENT TITLE</a:t>
            </a:r>
            <a:br>
              <a:rPr lang="en-US" sz="2000" b="1" dirty="0">
                <a:solidFill>
                  <a:schemeClr val="bg1"/>
                </a:solidFill>
                <a:cs typeface="Arial"/>
              </a:rPr>
            </a:br>
            <a:r>
              <a:rPr lang="en-US" sz="2000" b="1" dirty="0">
                <a:solidFill>
                  <a:schemeClr val="bg1"/>
                </a:solidFill>
                <a:cs typeface="Arial"/>
              </a:rPr>
              <a:t>		</a:t>
            </a:r>
            <a:r>
              <a:rPr lang="en-US" sz="2000" dirty="0">
                <a:solidFill>
                  <a:schemeClr val="bg1"/>
                </a:solidFill>
                <a:cs typeface="Arial"/>
              </a:rPr>
              <a:t>LOCATION #1</a:t>
            </a:r>
          </a:p>
          <a:p>
            <a:pPr>
              <a:tabLst>
                <a:tab pos="1941513" algn="l"/>
              </a:tabLst>
            </a:pPr>
            <a:r>
              <a:rPr lang="en-US" sz="2000" b="1" dirty="0">
                <a:solidFill>
                  <a:schemeClr val="bg1"/>
                </a:solidFill>
                <a:cs typeface="Arial"/>
              </a:rPr>
              <a:t>		</a:t>
            </a:r>
            <a:r>
              <a:rPr lang="en-US" sz="2000" dirty="0">
                <a:solidFill>
                  <a:schemeClr val="bg1"/>
                </a:solidFill>
                <a:cs typeface="Arial"/>
              </a:rPr>
              <a:t>0:00PM</a:t>
            </a:r>
          </a:p>
          <a:p>
            <a:pPr lvl="3">
              <a:tabLst>
                <a:tab pos="1941513" algn="l"/>
              </a:tabLst>
            </a:pPr>
            <a:r>
              <a:rPr lang="en-US" sz="1600" dirty="0">
                <a:solidFill>
                  <a:schemeClr val="bg1"/>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cs typeface="Arial"/>
              </a:rPr>
              <a:t>.</a:t>
            </a:r>
          </a:p>
          <a:p>
            <a:pPr>
              <a:tabLst>
                <a:tab pos="1941513" algn="l"/>
              </a:tabLst>
            </a:pPr>
            <a:endParaRPr lang="en-US" sz="1600" dirty="0">
              <a:solidFill>
                <a:schemeClr val="bg1"/>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#2</a:t>
            </a:r>
          </a:p>
          <a:p>
            <a:pPr lvl="0">
              <a:tabLst>
                <a:tab pos="1941513" algn="l"/>
              </a:tabLst>
            </a:pPr>
            <a:r>
              <a:rPr lang="en-US" sz="2000" dirty="0">
                <a:solidFill>
                  <a:prstClr val="white"/>
                </a:solidFill>
                <a:cs typeface="Arial"/>
              </a:rPr>
              <a:t>		0:00 PM</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#3</a:t>
            </a:r>
          </a:p>
          <a:p>
            <a:pPr lvl="0">
              <a:tabLst>
                <a:tab pos="1941513" algn="l"/>
              </a:tabLst>
            </a:pPr>
            <a:r>
              <a:rPr lang="en-US" sz="2000" dirty="0">
                <a:solidFill>
                  <a:prstClr val="white"/>
                </a:solidFill>
                <a:cs typeface="Arial"/>
              </a:rPr>
              <a:t>		0:00PM</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#4</a:t>
            </a:r>
          </a:p>
          <a:p>
            <a:pPr lvl="0">
              <a:tabLst>
                <a:tab pos="1941513" algn="l"/>
              </a:tabLst>
            </a:pPr>
            <a:r>
              <a:rPr lang="en-US" sz="2000" dirty="0">
                <a:solidFill>
                  <a:prstClr val="white"/>
                </a:solidFill>
                <a:cs typeface="Arial"/>
              </a:rPr>
              <a:t>		0:00PM</a:t>
            </a:r>
            <a:endParaRPr lang="en-US" sz="1600" dirty="0">
              <a:solidFill>
                <a:prstClr val="white"/>
              </a:solidFill>
              <a:cs typeface="Arial"/>
            </a:endParaRP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p:txBody>
      </p:sp>
      <p:pic>
        <p:nvPicPr>
          <p:cNvPr id="11" name="Picture 10" descr="CAL_digitalhum_logo_vector_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183" y="14231034"/>
            <a:ext cx="2892612" cy="660480"/>
          </a:xfrm>
          <a:prstGeom prst="rect">
            <a:avLst/>
          </a:prstGeom>
        </p:spPr>
      </p:pic>
    </p:spTree>
    <p:extLst>
      <p:ext uri="{BB962C8B-B14F-4D97-AF65-F5344CB8AC3E}">
        <p14:creationId xmlns:p14="http://schemas.microsoft.com/office/powerpoint/2010/main" val="144657051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33" name="Rectangle 32"/>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1736500"/>
            <a:ext cx="8515131" cy="2400657"/>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ONE SINGLE LOCATION</a:t>
            </a:r>
            <a:br>
              <a:rPr lang="en-US" sz="4000" dirty="0">
                <a:solidFill>
                  <a:srgbClr val="FFFFFF"/>
                </a:solidFill>
                <a:latin typeface="Arial"/>
                <a:cs typeface="Arial"/>
              </a:rPr>
            </a:br>
            <a:r>
              <a:rPr lang="en-US" sz="4000" dirty="0">
                <a:solidFill>
                  <a:srgbClr val="FFFFFF"/>
                </a:solidFill>
                <a:latin typeface="Arial"/>
                <a:cs typeface="Arial"/>
              </a:rPr>
              <a:t>0:00 PM</a:t>
            </a:r>
          </a:p>
        </p:txBody>
      </p:sp>
      <p:sp>
        <p:nvSpPr>
          <p:cNvPr id="25" name="TextBox 24"/>
          <p:cNvSpPr txBox="1"/>
          <p:nvPr/>
        </p:nvSpPr>
        <p:spPr>
          <a:xfrm>
            <a:off x="727183" y="4926496"/>
            <a:ext cx="8636949" cy="8229600"/>
          </a:xfrm>
          <a:prstGeom prst="rect">
            <a:avLst/>
          </a:prstGeom>
          <a:noFill/>
        </p:spPr>
        <p:txBody>
          <a:bodyPr wrap="square" rtlCol="0">
            <a:spAutoFit/>
          </a:bodyPr>
          <a:lstStyle/>
          <a:p>
            <a:pPr>
              <a:tabLst>
                <a:tab pos="1941513" algn="l"/>
              </a:tabLst>
            </a:pPr>
            <a:r>
              <a:rPr lang="en-US" sz="2000" dirty="0">
                <a:solidFill>
                  <a:schemeClr val="bg1"/>
                </a:solidFill>
                <a:cs typeface="Arial"/>
              </a:rPr>
              <a:t>MONTH/DAY 		</a:t>
            </a:r>
            <a:r>
              <a:rPr lang="en-US" sz="2000" b="1" dirty="0">
                <a:solidFill>
                  <a:schemeClr val="bg1"/>
                </a:solidFill>
                <a:cs typeface="Arial"/>
              </a:rPr>
              <a:t>EVENT TITLE</a:t>
            </a:r>
          </a:p>
          <a:p>
            <a:pPr marL="1968500" lvl="3">
              <a:tabLst>
                <a:tab pos="1924050" algn="l"/>
              </a:tabLst>
            </a:pPr>
            <a:r>
              <a:rPr lang="en-US" sz="1600" dirty="0">
                <a:solidFill>
                  <a:schemeClr val="bg1"/>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 </a:t>
            </a:r>
          </a:p>
          <a:p>
            <a:pPr marL="1968500" lvl="3">
              <a:tabLst>
                <a:tab pos="1924050" algn="l"/>
              </a:tabLst>
            </a:pPr>
            <a:r>
              <a:rPr lang="en-US" sz="1600" dirty="0"/>
              <a:t> </a:t>
            </a:r>
            <a:endParaRPr lang="en-US" sz="1600" dirty="0">
              <a:solidFill>
                <a:schemeClr val="bg1"/>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 </a:t>
            </a: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a:t>
            </a:r>
          </a:p>
          <a:p>
            <a:pPr lvl="3">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r>
              <a:rPr lang="en-US" sz="1600" dirty="0">
                <a:solidFill>
                  <a:prstClr val="white"/>
                </a:solidFill>
                <a:cs typeface="Arial"/>
              </a:rPr>
              <a:t>	</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a:t>
            </a:r>
            <a:r>
              <a:rPr lang="en-US" sz="1600" dirty="0">
                <a:solidFill>
                  <a:schemeClr val="bg1"/>
                </a:solidFill>
              </a:rPr>
              <a:t>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a:tabLst>
                <a:tab pos="1941513" algn="l"/>
              </a:tabLst>
            </a:pPr>
            <a:endParaRPr lang="en-US" sz="4000" dirty="0">
              <a:solidFill>
                <a:schemeClr val="bg1"/>
              </a:solidFill>
              <a:latin typeface="Arial"/>
              <a:cs typeface="Arial"/>
            </a:endParaRPr>
          </a:p>
        </p:txBody>
      </p:sp>
      <p:sp>
        <p:nvSpPr>
          <p:cNvPr id="36" name="Rectangle 35"/>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pic>
        <p:nvPicPr>
          <p:cNvPr id="9" name="Picture 8" descr="CAL_digitalhum_logo_vector_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183" y="14231034"/>
            <a:ext cx="2892612" cy="660480"/>
          </a:xfrm>
          <a:prstGeom prst="rect">
            <a:avLst/>
          </a:prstGeom>
        </p:spPr>
      </p:pic>
    </p:spTree>
    <p:extLst>
      <p:ext uri="{BB962C8B-B14F-4D97-AF65-F5344CB8AC3E}">
        <p14:creationId xmlns:p14="http://schemas.microsoft.com/office/powerpoint/2010/main" val="8482106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13" name="Rectangle 12"/>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727181" y="3999981"/>
            <a:ext cx="8515131" cy="9144000"/>
          </a:xfrm>
          <a:prstGeom prst="rect">
            <a:avLst/>
          </a:prstGeom>
          <a:noFill/>
        </p:spPr>
        <p:txBody>
          <a:bodyPr wrap="square" numCol="2" spcCol="457200" rtlCol="0" anchor="t">
            <a:spAutoFit/>
          </a:bodyPr>
          <a:lstStyle/>
          <a:p>
            <a:r>
              <a:rPr lang="en-US" sz="2400" b="1" dirty="0">
                <a:solidFill>
                  <a:schemeClr val="bg1"/>
                </a:solidFill>
                <a:cs typeface="Arial"/>
              </a:rPr>
              <a:t>EVENT TITLE</a:t>
            </a:r>
          </a:p>
          <a:p>
            <a:r>
              <a:rPr lang="en-US" sz="2000" dirty="0">
                <a:solidFill>
                  <a:schemeClr val="bg1"/>
                </a:solidFill>
                <a:cs typeface="Arial"/>
              </a:rPr>
              <a:t>LOCATION #1</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cs typeface="Arial"/>
              </a:rPr>
              <a:t>.</a:t>
            </a:r>
            <a:br>
              <a:rPr lang="en-US" sz="1400" dirty="0">
                <a:solidFill>
                  <a:schemeClr val="bg1"/>
                </a:solidFill>
                <a:cs typeface="Arial"/>
              </a:rPr>
            </a:br>
            <a:endParaRPr lang="en-US" sz="1400" dirty="0">
              <a:solidFill>
                <a:schemeClr val="bg1"/>
              </a:solidFill>
              <a:cs typeface="Arial"/>
            </a:endParaRPr>
          </a:p>
          <a:p>
            <a:r>
              <a:rPr lang="en-US" sz="2400" b="1" dirty="0">
                <a:solidFill>
                  <a:schemeClr val="bg1"/>
                </a:solidFill>
                <a:cs typeface="Arial"/>
              </a:rPr>
              <a:t>EVENT TITLE</a:t>
            </a:r>
          </a:p>
          <a:p>
            <a:r>
              <a:rPr lang="en-US" sz="2000" dirty="0">
                <a:solidFill>
                  <a:schemeClr val="bg1"/>
                </a:solidFill>
                <a:cs typeface="Arial"/>
              </a:rPr>
              <a:t>LOCATION #2</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latin typeface="Aria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endParaRPr lang="en-US" sz="1400" dirty="0">
              <a:solidFill>
                <a:schemeClr val="bg1"/>
              </a:solidFill>
              <a:latin typeface="Arial"/>
              <a:cs typeface="Arial"/>
            </a:endParaRPr>
          </a:p>
          <a:p>
            <a:r>
              <a:rPr lang="en-US" sz="2400" b="1" dirty="0">
                <a:solidFill>
                  <a:schemeClr val="bg1"/>
                </a:solidFill>
                <a:cs typeface="Arial"/>
              </a:rPr>
              <a:t>EVENT TITLE</a:t>
            </a:r>
          </a:p>
          <a:p>
            <a:r>
              <a:rPr lang="en-US" sz="2000" dirty="0">
                <a:solidFill>
                  <a:schemeClr val="bg1"/>
                </a:solidFill>
                <a:cs typeface="Arial"/>
              </a:rPr>
              <a:t>LOCATION #3</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 </a:t>
            </a:r>
          </a:p>
          <a:p>
            <a:endParaRPr lang="en-US" sz="1400" dirty="0">
              <a:solidFill>
                <a:schemeClr val="bg1"/>
              </a:solidFill>
              <a:latin typeface="Arial"/>
              <a:cs typeface="Arial"/>
            </a:endParaRPr>
          </a:p>
          <a:p>
            <a:r>
              <a:rPr lang="en-US" sz="2400" b="1" dirty="0">
                <a:solidFill>
                  <a:schemeClr val="bg1"/>
                </a:solidFill>
                <a:cs typeface="Arial"/>
              </a:rPr>
              <a:t>EVENT TITLE</a:t>
            </a:r>
          </a:p>
          <a:p>
            <a:r>
              <a:rPr lang="en-US" sz="2000" dirty="0">
                <a:solidFill>
                  <a:schemeClr val="bg1"/>
                </a:solidFill>
                <a:cs typeface="Arial"/>
              </a:rPr>
              <a:t>LOCATION #4</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pPr lvl="0"/>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b="1" dirty="0">
              <a:solidFill>
                <a:prstClr val="white"/>
              </a:solidFill>
              <a:cs typeface="Arial"/>
            </a:endParaRPr>
          </a:p>
          <a:p>
            <a:pPr lvl="0"/>
            <a:r>
              <a:rPr lang="en-US" sz="2400" b="1" dirty="0">
                <a:solidFill>
                  <a:prstClr val="white"/>
                </a:solidFill>
                <a:cs typeface="Arial"/>
              </a:rPr>
              <a:t>EVENT TITLE</a:t>
            </a:r>
          </a:p>
          <a:p>
            <a:pPr lvl="0"/>
            <a:r>
              <a:rPr lang="en-US" sz="2000" dirty="0">
                <a:solidFill>
                  <a:prstClr val="white"/>
                </a:solidFill>
                <a:cs typeface="Arial"/>
              </a:rPr>
              <a:t>LOCATION #5</a:t>
            </a:r>
            <a:br>
              <a:rPr lang="en-US" sz="2000" dirty="0">
                <a:solidFill>
                  <a:prstClr val="white"/>
                </a:solidFill>
                <a:cs typeface="Arial"/>
              </a:rPr>
            </a:br>
            <a:r>
              <a:rPr lang="en-US" sz="2000" dirty="0">
                <a:solidFill>
                  <a:prstClr val="white"/>
                </a:solidFill>
                <a:cs typeface="Arial"/>
              </a:rPr>
              <a:t>MONTH/DAY 0:00 PM</a:t>
            </a:r>
          </a:p>
          <a:p>
            <a:pPr lvl="0"/>
            <a:endParaRPr lang="en-US" sz="1400" dirty="0">
              <a:solidFill>
                <a:prstClr val="white"/>
              </a:solidFill>
              <a:cs typeface="Arial"/>
            </a:endParaRPr>
          </a:p>
          <a:p>
            <a:pPr lvl="0"/>
            <a:r>
              <a:rPr lang="en-US" sz="1400" dirty="0">
                <a:solidFill>
                  <a:prstClr val="white"/>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pPr lvl="0"/>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#6</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#7</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#8</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p:txBody>
      </p:sp>
      <p:sp>
        <p:nvSpPr>
          <p:cNvPr id="16" name="Rectangle 15"/>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sp>
        <p:nvSpPr>
          <p:cNvPr id="9" name="TextBox 8"/>
          <p:cNvSpPr txBox="1"/>
          <p:nvPr/>
        </p:nvSpPr>
        <p:spPr>
          <a:xfrm>
            <a:off x="727183" y="1694081"/>
            <a:ext cx="8515131" cy="1785104"/>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SUBTITLE</a:t>
            </a:r>
          </a:p>
        </p:txBody>
      </p:sp>
      <p:pic>
        <p:nvPicPr>
          <p:cNvPr id="10" name="Picture 9" descr="CAL_digitalhum_logo_vector_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183" y="14231034"/>
            <a:ext cx="2892612" cy="660480"/>
          </a:xfrm>
          <a:prstGeom prst="rect">
            <a:avLst/>
          </a:prstGeom>
        </p:spPr>
      </p:pic>
    </p:spTree>
    <p:extLst>
      <p:ext uri="{BB962C8B-B14F-4D97-AF65-F5344CB8AC3E}">
        <p14:creationId xmlns:p14="http://schemas.microsoft.com/office/powerpoint/2010/main" val="8806180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16" name="Rectangle 15"/>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2074756"/>
            <a:ext cx="8515131" cy="2400657"/>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ONE SINGLE LOCATION</a:t>
            </a:r>
            <a:br>
              <a:rPr lang="en-US" sz="4000" dirty="0">
                <a:solidFill>
                  <a:srgbClr val="FFFFFF"/>
                </a:solidFill>
                <a:latin typeface="Arial"/>
                <a:cs typeface="Arial"/>
              </a:rPr>
            </a:br>
            <a:r>
              <a:rPr lang="en-US" sz="4000" dirty="0">
                <a:solidFill>
                  <a:srgbClr val="FFFFFF"/>
                </a:solidFill>
                <a:latin typeface="Arial"/>
                <a:cs typeface="Arial"/>
              </a:rPr>
              <a:t>0:00 PM</a:t>
            </a:r>
          </a:p>
        </p:txBody>
      </p:sp>
      <p:sp>
        <p:nvSpPr>
          <p:cNvPr id="11" name="TextBox 10"/>
          <p:cNvSpPr txBox="1"/>
          <p:nvPr/>
        </p:nvSpPr>
        <p:spPr>
          <a:xfrm>
            <a:off x="727183" y="5058509"/>
            <a:ext cx="8515131" cy="8229600"/>
          </a:xfrm>
          <a:prstGeom prst="rect">
            <a:avLst/>
          </a:prstGeom>
          <a:noFill/>
        </p:spPr>
        <p:txBody>
          <a:bodyPr wrap="square" numCol="2" spcCol="457200" rtlCol="0">
            <a:spAutoFit/>
          </a:bodyPr>
          <a:lstStyle/>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cs typeface="Arial"/>
              </a:rPr>
              <a:t>.</a:t>
            </a:r>
            <a:br>
              <a:rPr lang="en-US" sz="1400" dirty="0">
                <a:solidFill>
                  <a:schemeClr val="bg1"/>
                </a:solidFill>
                <a:cs typeface="Arial"/>
              </a:rPr>
            </a:br>
            <a:endParaRPr lang="en-US" sz="1400" dirty="0">
              <a:solidFill>
                <a:schemeClr val="bg1"/>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latin typeface="Aria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schemeClr val="bg1"/>
              </a:solidFill>
              <a:latin typeface="Aria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schemeClr val="bg1"/>
              </a:solidFill>
              <a:latin typeface="Aria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pPr lvl="0"/>
            <a:endParaRPr lang="en-US" sz="1400" dirty="0">
              <a:solidFill>
                <a:schemeClr val="bg1"/>
              </a:solidFill>
              <a:cs typeface="Arial"/>
            </a:endParaRPr>
          </a:p>
          <a:p>
            <a:pPr lvl="0"/>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pPr lvl="0"/>
            <a:endParaRPr lang="en-US" sz="1400" b="1" dirty="0">
              <a:solidFill>
                <a:prstClr val="white"/>
              </a:solidFill>
              <a:cs typeface="Arial"/>
            </a:endParaRPr>
          </a:p>
          <a:p>
            <a:pPr lvl="0"/>
            <a:r>
              <a:rPr lang="en-US" sz="2400" b="1" dirty="0">
                <a:solidFill>
                  <a:prstClr val="white"/>
                </a:solidFill>
                <a:cs typeface="Arial"/>
              </a:rPr>
              <a:t>EVENT TITLE</a:t>
            </a:r>
            <a:br>
              <a:rPr lang="en-US" sz="2000" dirty="0">
                <a:solidFill>
                  <a:prstClr val="white"/>
                </a:solidFill>
                <a:cs typeface="Arial"/>
              </a:rPr>
            </a:br>
            <a:r>
              <a:rPr lang="en-US" sz="2000" dirty="0">
                <a:solidFill>
                  <a:prstClr val="white"/>
                </a:solidFill>
                <a:cs typeface="Arial"/>
              </a:rPr>
              <a:t>MONTH/DAY</a:t>
            </a:r>
            <a:endParaRPr lang="en-US" sz="1600" dirty="0">
              <a:solidFill>
                <a:prstClr val="white"/>
              </a:solidFill>
              <a:cs typeface="Arial"/>
            </a:endParaRPr>
          </a:p>
          <a:p>
            <a:pPr lvl="0"/>
            <a:endParaRPr lang="en-US" sz="1400" dirty="0">
              <a:solidFill>
                <a:prstClr val="white"/>
              </a:solidFill>
              <a:cs typeface="Arial"/>
            </a:endParaRPr>
          </a:p>
          <a:p>
            <a:pPr lvl="0"/>
            <a:r>
              <a:rPr lang="en-US" sz="1400" dirty="0">
                <a:solidFill>
                  <a:prstClr val="white"/>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prstClr val="white"/>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prstClr val="white"/>
              </a:solidFill>
              <a:cs typeface="Arial"/>
            </a:endParaRPr>
          </a:p>
        </p:txBody>
      </p:sp>
      <p:sp>
        <p:nvSpPr>
          <p:cNvPr id="18" name="Rectangle 17"/>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pic>
        <p:nvPicPr>
          <p:cNvPr id="10" name="Picture 9" descr="CAL_digitalhum_logo_vector_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183" y="14231034"/>
            <a:ext cx="2892612" cy="660480"/>
          </a:xfrm>
          <a:prstGeom prst="rect">
            <a:avLst/>
          </a:prstGeom>
        </p:spPr>
      </p:pic>
    </p:spTree>
    <p:extLst>
      <p:ext uri="{BB962C8B-B14F-4D97-AF65-F5344CB8AC3E}">
        <p14:creationId xmlns:p14="http://schemas.microsoft.com/office/powerpoint/2010/main" val="90170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16" name="Rectangle 15"/>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2074756"/>
            <a:ext cx="8515131" cy="2400657"/>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ONE SINGLE LOCATION</a:t>
            </a:r>
            <a:br>
              <a:rPr lang="en-US" sz="4000" dirty="0">
                <a:solidFill>
                  <a:srgbClr val="FFFFFF"/>
                </a:solidFill>
                <a:latin typeface="Arial"/>
                <a:cs typeface="Arial"/>
              </a:rPr>
            </a:br>
            <a:r>
              <a:rPr lang="en-US" sz="4000" dirty="0">
                <a:solidFill>
                  <a:srgbClr val="FFFFFF"/>
                </a:solidFill>
                <a:latin typeface="Arial"/>
                <a:cs typeface="Arial"/>
              </a:rPr>
              <a:t>0:00 PM</a:t>
            </a:r>
          </a:p>
        </p:txBody>
      </p:sp>
      <p:sp>
        <p:nvSpPr>
          <p:cNvPr id="11" name="TextBox 10"/>
          <p:cNvSpPr txBox="1"/>
          <p:nvPr/>
        </p:nvSpPr>
        <p:spPr>
          <a:xfrm>
            <a:off x="727183" y="5058509"/>
            <a:ext cx="8515131" cy="8229600"/>
          </a:xfrm>
          <a:prstGeom prst="rect">
            <a:avLst/>
          </a:prstGeom>
          <a:noFill/>
        </p:spPr>
        <p:txBody>
          <a:bodyPr wrap="square" numCol="2" spcCol="457200" rtlCol="0">
            <a:spAutoFit/>
          </a:bodyPr>
          <a:lstStyle/>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cs typeface="Arial"/>
              </a:rPr>
              <a:t>.</a:t>
            </a:r>
            <a:br>
              <a:rPr lang="en-US" sz="1400" dirty="0">
                <a:solidFill>
                  <a:schemeClr val="bg1"/>
                </a:solidFill>
                <a:cs typeface="Arial"/>
              </a:rPr>
            </a:br>
            <a:endParaRPr lang="en-US" sz="1400" dirty="0">
              <a:solidFill>
                <a:schemeClr val="bg1"/>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latin typeface="Aria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schemeClr val="bg1"/>
              </a:solidFill>
              <a:latin typeface="Aria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schemeClr val="bg1"/>
              </a:solidFill>
              <a:latin typeface="Aria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pPr lvl="0"/>
            <a:endParaRPr lang="en-US" sz="1400" dirty="0">
              <a:solidFill>
                <a:schemeClr val="bg1"/>
              </a:solidFill>
              <a:cs typeface="Arial"/>
            </a:endParaRPr>
          </a:p>
          <a:p>
            <a:pPr lvl="0"/>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pPr lvl="0"/>
            <a:endParaRPr lang="en-US" sz="1400" b="1" dirty="0">
              <a:solidFill>
                <a:prstClr val="white"/>
              </a:solidFill>
              <a:cs typeface="Arial"/>
            </a:endParaRPr>
          </a:p>
          <a:p>
            <a:pPr lvl="0"/>
            <a:r>
              <a:rPr lang="en-US" sz="2400" b="1" dirty="0">
                <a:solidFill>
                  <a:prstClr val="white"/>
                </a:solidFill>
                <a:cs typeface="Arial"/>
              </a:rPr>
              <a:t>EVENT TITLE</a:t>
            </a:r>
            <a:br>
              <a:rPr lang="en-US" sz="2000" dirty="0">
                <a:solidFill>
                  <a:prstClr val="white"/>
                </a:solidFill>
                <a:cs typeface="Arial"/>
              </a:rPr>
            </a:br>
            <a:r>
              <a:rPr lang="en-US" sz="2000" dirty="0">
                <a:solidFill>
                  <a:prstClr val="white"/>
                </a:solidFill>
                <a:cs typeface="Arial"/>
              </a:rPr>
              <a:t>MONTH/DAY</a:t>
            </a:r>
            <a:endParaRPr lang="en-US" sz="1600" dirty="0">
              <a:solidFill>
                <a:prstClr val="white"/>
              </a:solidFill>
              <a:cs typeface="Arial"/>
            </a:endParaRPr>
          </a:p>
          <a:p>
            <a:pPr lvl="0"/>
            <a:endParaRPr lang="en-US" sz="1400" dirty="0">
              <a:solidFill>
                <a:prstClr val="white"/>
              </a:solidFill>
              <a:cs typeface="Arial"/>
            </a:endParaRPr>
          </a:p>
          <a:p>
            <a:pPr lvl="0"/>
            <a:r>
              <a:rPr lang="en-US" sz="1400" dirty="0">
                <a:solidFill>
                  <a:prstClr val="white"/>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prstClr val="white"/>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prstClr val="white"/>
              </a:solidFill>
              <a:cs typeface="Arial"/>
            </a:endParaRPr>
          </a:p>
        </p:txBody>
      </p:sp>
      <p:pic>
        <p:nvPicPr>
          <p:cNvPr id="17" name="Picture 16" descr="MSU-Wordmark-White (1).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8654" y="14223643"/>
            <a:ext cx="2386584" cy="795529"/>
          </a:xfrm>
          <a:prstGeom prst="rect">
            <a:avLst/>
          </a:prstGeom>
        </p:spPr>
      </p:pic>
      <p:sp>
        <p:nvSpPr>
          <p:cNvPr id="18" name="Rectangle 17"/>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spTree>
    <p:extLst>
      <p:ext uri="{BB962C8B-B14F-4D97-AF65-F5344CB8AC3E}">
        <p14:creationId xmlns:p14="http://schemas.microsoft.com/office/powerpoint/2010/main" val="2318341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23" name="Rectangle 22"/>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2224326"/>
            <a:ext cx="8515131" cy="1785104"/>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SUBTITLE</a:t>
            </a:r>
          </a:p>
        </p:txBody>
      </p:sp>
      <p:sp>
        <p:nvSpPr>
          <p:cNvPr id="9" name="Rectangle 8"/>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sp>
        <p:nvSpPr>
          <p:cNvPr id="21" name="TextBox 20"/>
          <p:cNvSpPr txBox="1"/>
          <p:nvPr/>
        </p:nvSpPr>
        <p:spPr>
          <a:xfrm>
            <a:off x="727183" y="5127140"/>
            <a:ext cx="8636949" cy="7909858"/>
          </a:xfrm>
          <a:prstGeom prst="rect">
            <a:avLst/>
          </a:prstGeom>
          <a:noFill/>
        </p:spPr>
        <p:txBody>
          <a:bodyPr wrap="square" rtlCol="0">
            <a:spAutoFit/>
          </a:bodyPr>
          <a:lstStyle/>
          <a:p>
            <a:pPr>
              <a:tabLst>
                <a:tab pos="1941513" algn="l"/>
              </a:tabLst>
            </a:pPr>
            <a:r>
              <a:rPr lang="en-US" sz="2000" dirty="0">
                <a:solidFill>
                  <a:schemeClr val="bg1"/>
                </a:solidFill>
                <a:cs typeface="Arial"/>
              </a:rPr>
              <a:t>MONTH/DAY 		</a:t>
            </a:r>
            <a:r>
              <a:rPr lang="en-US" sz="2000" b="1" dirty="0">
                <a:solidFill>
                  <a:schemeClr val="bg1"/>
                </a:solidFill>
                <a:cs typeface="Arial"/>
              </a:rPr>
              <a:t>EVENT TITLE</a:t>
            </a:r>
            <a:br>
              <a:rPr lang="en-US" sz="2000" b="1" dirty="0">
                <a:solidFill>
                  <a:schemeClr val="bg1"/>
                </a:solidFill>
                <a:cs typeface="Arial"/>
              </a:rPr>
            </a:br>
            <a:r>
              <a:rPr lang="en-US" sz="2000" b="1" dirty="0">
                <a:solidFill>
                  <a:schemeClr val="bg1"/>
                </a:solidFill>
                <a:cs typeface="Arial"/>
              </a:rPr>
              <a:t>		</a:t>
            </a:r>
            <a:r>
              <a:rPr lang="en-US" sz="2000" dirty="0">
                <a:solidFill>
                  <a:schemeClr val="bg1"/>
                </a:solidFill>
                <a:cs typeface="Arial"/>
              </a:rPr>
              <a:t>LOCATION #1</a:t>
            </a:r>
          </a:p>
          <a:p>
            <a:pPr>
              <a:tabLst>
                <a:tab pos="1941513" algn="l"/>
              </a:tabLst>
            </a:pPr>
            <a:r>
              <a:rPr lang="en-US" sz="2000" b="1" dirty="0">
                <a:solidFill>
                  <a:schemeClr val="bg1"/>
                </a:solidFill>
                <a:cs typeface="Arial"/>
              </a:rPr>
              <a:t>		</a:t>
            </a:r>
            <a:r>
              <a:rPr lang="en-US" sz="2000" dirty="0">
                <a:solidFill>
                  <a:schemeClr val="bg1"/>
                </a:solidFill>
                <a:cs typeface="Arial"/>
              </a:rPr>
              <a:t>0:00PM</a:t>
            </a:r>
          </a:p>
          <a:p>
            <a:pPr lvl="3">
              <a:tabLst>
                <a:tab pos="1941513" algn="l"/>
              </a:tabLst>
            </a:pPr>
            <a:r>
              <a:rPr lang="en-US" sz="1600" dirty="0">
                <a:solidFill>
                  <a:schemeClr val="bg1"/>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cs typeface="Arial"/>
              </a:rPr>
              <a:t>.</a:t>
            </a:r>
          </a:p>
          <a:p>
            <a:pPr>
              <a:tabLst>
                <a:tab pos="1941513" algn="l"/>
              </a:tabLst>
            </a:pPr>
            <a:endParaRPr lang="en-US" sz="1600" dirty="0">
              <a:solidFill>
                <a:schemeClr val="bg1"/>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#2</a:t>
            </a:r>
          </a:p>
          <a:p>
            <a:pPr lvl="0">
              <a:tabLst>
                <a:tab pos="1941513" algn="l"/>
              </a:tabLst>
            </a:pPr>
            <a:r>
              <a:rPr lang="en-US" sz="2000" dirty="0">
                <a:solidFill>
                  <a:prstClr val="white"/>
                </a:solidFill>
                <a:cs typeface="Arial"/>
              </a:rPr>
              <a:t>		0:00 PM</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#3</a:t>
            </a:r>
          </a:p>
          <a:p>
            <a:pPr lvl="0">
              <a:tabLst>
                <a:tab pos="1941513" algn="l"/>
              </a:tabLst>
            </a:pPr>
            <a:r>
              <a:rPr lang="en-US" sz="2000" dirty="0">
                <a:solidFill>
                  <a:prstClr val="white"/>
                </a:solidFill>
                <a:cs typeface="Arial"/>
              </a:rPr>
              <a:t>		0:00PM</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#4</a:t>
            </a:r>
          </a:p>
          <a:p>
            <a:pPr lvl="0">
              <a:tabLst>
                <a:tab pos="1941513" algn="l"/>
              </a:tabLst>
            </a:pPr>
            <a:r>
              <a:rPr lang="en-US" sz="2000" dirty="0">
                <a:solidFill>
                  <a:prstClr val="white"/>
                </a:solidFill>
                <a:cs typeface="Arial"/>
              </a:rPr>
              <a:t>		0:00PM</a:t>
            </a:r>
            <a:endParaRPr lang="en-US" sz="1600" dirty="0">
              <a:solidFill>
                <a:prstClr val="white"/>
              </a:solidFill>
              <a:cs typeface="Arial"/>
            </a:endParaRP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p:txBody>
      </p:sp>
      <p:pic>
        <p:nvPicPr>
          <p:cNvPr id="10" name="Picture 9" descr="CAL_experiencearch_logo_vector_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183" y="14236003"/>
            <a:ext cx="3012346" cy="655511"/>
          </a:xfrm>
          <a:prstGeom prst="rect">
            <a:avLst/>
          </a:prstGeom>
        </p:spPr>
      </p:pic>
    </p:spTree>
    <p:extLst>
      <p:ext uri="{BB962C8B-B14F-4D97-AF65-F5344CB8AC3E}">
        <p14:creationId xmlns:p14="http://schemas.microsoft.com/office/powerpoint/2010/main" val="9882263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33" name="Rectangle 32"/>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1736500"/>
            <a:ext cx="8515131" cy="2400657"/>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ONE SINGLE LOCATION</a:t>
            </a:r>
            <a:br>
              <a:rPr lang="en-US" sz="4000" dirty="0">
                <a:solidFill>
                  <a:srgbClr val="FFFFFF"/>
                </a:solidFill>
                <a:latin typeface="Arial"/>
                <a:cs typeface="Arial"/>
              </a:rPr>
            </a:br>
            <a:r>
              <a:rPr lang="en-US" sz="4000" dirty="0">
                <a:solidFill>
                  <a:srgbClr val="FFFFFF"/>
                </a:solidFill>
                <a:latin typeface="Arial"/>
                <a:cs typeface="Arial"/>
              </a:rPr>
              <a:t>0:00 PM</a:t>
            </a:r>
          </a:p>
        </p:txBody>
      </p:sp>
      <p:sp>
        <p:nvSpPr>
          <p:cNvPr id="25" name="TextBox 24"/>
          <p:cNvSpPr txBox="1"/>
          <p:nvPr/>
        </p:nvSpPr>
        <p:spPr>
          <a:xfrm>
            <a:off x="727183" y="4926496"/>
            <a:ext cx="8636949" cy="8229600"/>
          </a:xfrm>
          <a:prstGeom prst="rect">
            <a:avLst/>
          </a:prstGeom>
          <a:noFill/>
        </p:spPr>
        <p:txBody>
          <a:bodyPr wrap="square" rtlCol="0">
            <a:spAutoFit/>
          </a:bodyPr>
          <a:lstStyle/>
          <a:p>
            <a:pPr>
              <a:tabLst>
                <a:tab pos="1941513" algn="l"/>
              </a:tabLst>
            </a:pPr>
            <a:r>
              <a:rPr lang="en-US" sz="2000" dirty="0">
                <a:solidFill>
                  <a:schemeClr val="bg1"/>
                </a:solidFill>
                <a:cs typeface="Arial"/>
              </a:rPr>
              <a:t>MONTH/DAY 		</a:t>
            </a:r>
            <a:r>
              <a:rPr lang="en-US" sz="2000" b="1" dirty="0">
                <a:solidFill>
                  <a:schemeClr val="bg1"/>
                </a:solidFill>
                <a:cs typeface="Arial"/>
              </a:rPr>
              <a:t>EVENT TITLE</a:t>
            </a:r>
          </a:p>
          <a:p>
            <a:pPr marL="1968500" lvl="3">
              <a:tabLst>
                <a:tab pos="1924050" algn="l"/>
              </a:tabLst>
            </a:pPr>
            <a:r>
              <a:rPr lang="en-US" sz="1600" dirty="0">
                <a:solidFill>
                  <a:schemeClr val="bg1"/>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 </a:t>
            </a:r>
          </a:p>
          <a:p>
            <a:pPr marL="1968500" lvl="3">
              <a:tabLst>
                <a:tab pos="1924050" algn="l"/>
              </a:tabLst>
            </a:pPr>
            <a:r>
              <a:rPr lang="en-US" sz="1600" dirty="0"/>
              <a:t> </a:t>
            </a:r>
            <a:endParaRPr lang="en-US" sz="1600" dirty="0">
              <a:solidFill>
                <a:schemeClr val="bg1"/>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 </a:t>
            </a: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a:t>
            </a:r>
          </a:p>
          <a:p>
            <a:pPr lvl="3">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r>
              <a:rPr lang="en-US" sz="1600" dirty="0">
                <a:solidFill>
                  <a:prstClr val="white"/>
                </a:solidFill>
                <a:cs typeface="Arial"/>
              </a:rPr>
              <a:t>	</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a:t>
            </a:r>
            <a:r>
              <a:rPr lang="en-US" sz="1600" dirty="0">
                <a:solidFill>
                  <a:schemeClr val="bg1"/>
                </a:solidFill>
              </a:rPr>
              <a:t>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a:tabLst>
                <a:tab pos="1941513" algn="l"/>
              </a:tabLst>
            </a:pPr>
            <a:endParaRPr lang="en-US" sz="4000" dirty="0">
              <a:solidFill>
                <a:schemeClr val="bg1"/>
              </a:solidFill>
              <a:latin typeface="Arial"/>
              <a:cs typeface="Arial"/>
            </a:endParaRPr>
          </a:p>
        </p:txBody>
      </p:sp>
      <p:sp>
        <p:nvSpPr>
          <p:cNvPr id="36" name="Rectangle 35"/>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pic>
        <p:nvPicPr>
          <p:cNvPr id="10" name="Picture 9" descr="CAL_experiencearch_logo_vector_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183" y="14236003"/>
            <a:ext cx="3012346" cy="655511"/>
          </a:xfrm>
          <a:prstGeom prst="rect">
            <a:avLst/>
          </a:prstGeom>
        </p:spPr>
      </p:pic>
    </p:spTree>
    <p:extLst>
      <p:ext uri="{BB962C8B-B14F-4D97-AF65-F5344CB8AC3E}">
        <p14:creationId xmlns:p14="http://schemas.microsoft.com/office/powerpoint/2010/main" val="48204107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13" name="Rectangle 12"/>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727181" y="3999981"/>
            <a:ext cx="8515131" cy="9144000"/>
          </a:xfrm>
          <a:prstGeom prst="rect">
            <a:avLst/>
          </a:prstGeom>
          <a:noFill/>
        </p:spPr>
        <p:txBody>
          <a:bodyPr wrap="square" numCol="2" spcCol="457200" rtlCol="0" anchor="t">
            <a:spAutoFit/>
          </a:bodyPr>
          <a:lstStyle/>
          <a:p>
            <a:r>
              <a:rPr lang="en-US" sz="2400" b="1" dirty="0">
                <a:solidFill>
                  <a:schemeClr val="bg1"/>
                </a:solidFill>
                <a:cs typeface="Arial"/>
              </a:rPr>
              <a:t>EVENT TITLE</a:t>
            </a:r>
          </a:p>
          <a:p>
            <a:r>
              <a:rPr lang="en-US" sz="2000" dirty="0">
                <a:solidFill>
                  <a:schemeClr val="bg1"/>
                </a:solidFill>
                <a:cs typeface="Arial"/>
              </a:rPr>
              <a:t>LOCATION #1</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cs typeface="Arial"/>
              </a:rPr>
              <a:t>.</a:t>
            </a:r>
            <a:br>
              <a:rPr lang="en-US" sz="1400" dirty="0">
                <a:solidFill>
                  <a:schemeClr val="bg1"/>
                </a:solidFill>
                <a:cs typeface="Arial"/>
              </a:rPr>
            </a:br>
            <a:endParaRPr lang="en-US" sz="1400" dirty="0">
              <a:solidFill>
                <a:schemeClr val="bg1"/>
              </a:solidFill>
              <a:cs typeface="Arial"/>
            </a:endParaRPr>
          </a:p>
          <a:p>
            <a:r>
              <a:rPr lang="en-US" sz="2400" b="1" dirty="0">
                <a:solidFill>
                  <a:schemeClr val="bg1"/>
                </a:solidFill>
                <a:cs typeface="Arial"/>
              </a:rPr>
              <a:t>EVENT TITLE</a:t>
            </a:r>
          </a:p>
          <a:p>
            <a:r>
              <a:rPr lang="en-US" sz="2000" dirty="0">
                <a:solidFill>
                  <a:schemeClr val="bg1"/>
                </a:solidFill>
                <a:cs typeface="Arial"/>
              </a:rPr>
              <a:t>LOCATION #2</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latin typeface="Aria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endParaRPr lang="en-US" sz="1400" dirty="0">
              <a:solidFill>
                <a:schemeClr val="bg1"/>
              </a:solidFill>
              <a:latin typeface="Arial"/>
              <a:cs typeface="Arial"/>
            </a:endParaRPr>
          </a:p>
          <a:p>
            <a:r>
              <a:rPr lang="en-US" sz="2400" b="1" dirty="0">
                <a:solidFill>
                  <a:schemeClr val="bg1"/>
                </a:solidFill>
                <a:cs typeface="Arial"/>
              </a:rPr>
              <a:t>EVENT TITLE</a:t>
            </a:r>
          </a:p>
          <a:p>
            <a:r>
              <a:rPr lang="en-US" sz="2000" dirty="0">
                <a:solidFill>
                  <a:schemeClr val="bg1"/>
                </a:solidFill>
                <a:cs typeface="Arial"/>
              </a:rPr>
              <a:t>LOCATION #3</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 </a:t>
            </a:r>
          </a:p>
          <a:p>
            <a:endParaRPr lang="en-US" sz="1400" dirty="0">
              <a:solidFill>
                <a:schemeClr val="bg1"/>
              </a:solidFill>
              <a:latin typeface="Arial"/>
              <a:cs typeface="Arial"/>
            </a:endParaRPr>
          </a:p>
          <a:p>
            <a:r>
              <a:rPr lang="en-US" sz="2400" b="1" dirty="0">
                <a:solidFill>
                  <a:schemeClr val="bg1"/>
                </a:solidFill>
                <a:cs typeface="Arial"/>
              </a:rPr>
              <a:t>EVENT TITLE</a:t>
            </a:r>
          </a:p>
          <a:p>
            <a:r>
              <a:rPr lang="en-US" sz="2000" dirty="0">
                <a:solidFill>
                  <a:schemeClr val="bg1"/>
                </a:solidFill>
                <a:cs typeface="Arial"/>
              </a:rPr>
              <a:t>LOCATION #4</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pPr lvl="0"/>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b="1" dirty="0">
              <a:solidFill>
                <a:prstClr val="white"/>
              </a:solidFill>
              <a:cs typeface="Arial"/>
            </a:endParaRPr>
          </a:p>
          <a:p>
            <a:pPr lvl="0"/>
            <a:r>
              <a:rPr lang="en-US" sz="2400" b="1" dirty="0">
                <a:solidFill>
                  <a:prstClr val="white"/>
                </a:solidFill>
                <a:cs typeface="Arial"/>
              </a:rPr>
              <a:t>EVENT TITLE</a:t>
            </a:r>
          </a:p>
          <a:p>
            <a:pPr lvl="0"/>
            <a:r>
              <a:rPr lang="en-US" sz="2000" dirty="0">
                <a:solidFill>
                  <a:prstClr val="white"/>
                </a:solidFill>
                <a:cs typeface="Arial"/>
              </a:rPr>
              <a:t>LOCATION #5</a:t>
            </a:r>
            <a:br>
              <a:rPr lang="en-US" sz="2000" dirty="0">
                <a:solidFill>
                  <a:prstClr val="white"/>
                </a:solidFill>
                <a:cs typeface="Arial"/>
              </a:rPr>
            </a:br>
            <a:r>
              <a:rPr lang="en-US" sz="2000" dirty="0">
                <a:solidFill>
                  <a:prstClr val="white"/>
                </a:solidFill>
                <a:cs typeface="Arial"/>
              </a:rPr>
              <a:t>MONTH/DAY 0:00 PM</a:t>
            </a:r>
          </a:p>
          <a:p>
            <a:pPr lvl="0"/>
            <a:endParaRPr lang="en-US" sz="1400" dirty="0">
              <a:solidFill>
                <a:prstClr val="white"/>
              </a:solidFill>
              <a:cs typeface="Arial"/>
            </a:endParaRPr>
          </a:p>
          <a:p>
            <a:pPr lvl="0"/>
            <a:r>
              <a:rPr lang="en-US" sz="1400" dirty="0">
                <a:solidFill>
                  <a:prstClr val="white"/>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pPr lvl="0"/>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#6</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#7</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#8</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p:txBody>
      </p:sp>
      <p:sp>
        <p:nvSpPr>
          <p:cNvPr id="16" name="Rectangle 15"/>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sp>
        <p:nvSpPr>
          <p:cNvPr id="9" name="TextBox 8"/>
          <p:cNvSpPr txBox="1"/>
          <p:nvPr/>
        </p:nvSpPr>
        <p:spPr>
          <a:xfrm>
            <a:off x="727183" y="1694081"/>
            <a:ext cx="8515131" cy="1785104"/>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SUBTITLE</a:t>
            </a:r>
          </a:p>
        </p:txBody>
      </p:sp>
      <p:pic>
        <p:nvPicPr>
          <p:cNvPr id="11" name="Picture 10" descr="CAL_experiencearch_logo_vector_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183" y="14236003"/>
            <a:ext cx="3012346" cy="655511"/>
          </a:xfrm>
          <a:prstGeom prst="rect">
            <a:avLst/>
          </a:prstGeom>
        </p:spPr>
      </p:pic>
    </p:spTree>
    <p:extLst>
      <p:ext uri="{BB962C8B-B14F-4D97-AF65-F5344CB8AC3E}">
        <p14:creationId xmlns:p14="http://schemas.microsoft.com/office/powerpoint/2010/main" val="13560814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16" name="Rectangle 15"/>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2074756"/>
            <a:ext cx="8515131" cy="2400657"/>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ONE SINGLE LOCATION</a:t>
            </a:r>
            <a:br>
              <a:rPr lang="en-US" sz="4000" dirty="0">
                <a:solidFill>
                  <a:srgbClr val="FFFFFF"/>
                </a:solidFill>
                <a:latin typeface="Arial"/>
                <a:cs typeface="Arial"/>
              </a:rPr>
            </a:br>
            <a:r>
              <a:rPr lang="en-US" sz="4000" dirty="0">
                <a:solidFill>
                  <a:srgbClr val="FFFFFF"/>
                </a:solidFill>
                <a:latin typeface="Arial"/>
                <a:cs typeface="Arial"/>
              </a:rPr>
              <a:t>0:00 PM</a:t>
            </a:r>
          </a:p>
        </p:txBody>
      </p:sp>
      <p:sp>
        <p:nvSpPr>
          <p:cNvPr id="11" name="TextBox 10"/>
          <p:cNvSpPr txBox="1"/>
          <p:nvPr/>
        </p:nvSpPr>
        <p:spPr>
          <a:xfrm>
            <a:off x="727183" y="5058509"/>
            <a:ext cx="8515131" cy="8229600"/>
          </a:xfrm>
          <a:prstGeom prst="rect">
            <a:avLst/>
          </a:prstGeom>
          <a:noFill/>
        </p:spPr>
        <p:txBody>
          <a:bodyPr wrap="square" numCol="2" spcCol="457200" rtlCol="0">
            <a:spAutoFit/>
          </a:bodyPr>
          <a:lstStyle/>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cs typeface="Arial"/>
              </a:rPr>
              <a:t>.</a:t>
            </a:r>
            <a:br>
              <a:rPr lang="en-US" sz="1400" dirty="0">
                <a:solidFill>
                  <a:schemeClr val="bg1"/>
                </a:solidFill>
                <a:cs typeface="Arial"/>
              </a:rPr>
            </a:br>
            <a:endParaRPr lang="en-US" sz="1400" dirty="0">
              <a:solidFill>
                <a:schemeClr val="bg1"/>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latin typeface="Aria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schemeClr val="bg1"/>
              </a:solidFill>
              <a:latin typeface="Aria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schemeClr val="bg1"/>
              </a:solidFill>
              <a:latin typeface="Aria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pPr lvl="0"/>
            <a:endParaRPr lang="en-US" sz="1400" dirty="0">
              <a:solidFill>
                <a:schemeClr val="bg1"/>
              </a:solidFill>
              <a:cs typeface="Arial"/>
            </a:endParaRPr>
          </a:p>
          <a:p>
            <a:pPr lvl="0"/>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pPr lvl="0"/>
            <a:endParaRPr lang="en-US" sz="1400" b="1" dirty="0">
              <a:solidFill>
                <a:prstClr val="white"/>
              </a:solidFill>
              <a:cs typeface="Arial"/>
            </a:endParaRPr>
          </a:p>
          <a:p>
            <a:pPr lvl="0"/>
            <a:r>
              <a:rPr lang="en-US" sz="2400" b="1" dirty="0">
                <a:solidFill>
                  <a:prstClr val="white"/>
                </a:solidFill>
                <a:cs typeface="Arial"/>
              </a:rPr>
              <a:t>EVENT TITLE</a:t>
            </a:r>
            <a:br>
              <a:rPr lang="en-US" sz="2000" dirty="0">
                <a:solidFill>
                  <a:prstClr val="white"/>
                </a:solidFill>
                <a:cs typeface="Arial"/>
              </a:rPr>
            </a:br>
            <a:r>
              <a:rPr lang="en-US" sz="2000" dirty="0">
                <a:solidFill>
                  <a:prstClr val="white"/>
                </a:solidFill>
                <a:cs typeface="Arial"/>
              </a:rPr>
              <a:t>MONTH/DAY</a:t>
            </a:r>
            <a:endParaRPr lang="en-US" sz="1600" dirty="0">
              <a:solidFill>
                <a:prstClr val="white"/>
              </a:solidFill>
              <a:cs typeface="Arial"/>
            </a:endParaRPr>
          </a:p>
          <a:p>
            <a:pPr lvl="0"/>
            <a:endParaRPr lang="en-US" sz="1400" dirty="0">
              <a:solidFill>
                <a:prstClr val="white"/>
              </a:solidFill>
              <a:cs typeface="Arial"/>
            </a:endParaRPr>
          </a:p>
          <a:p>
            <a:pPr lvl="0"/>
            <a:r>
              <a:rPr lang="en-US" sz="1400" dirty="0">
                <a:solidFill>
                  <a:prstClr val="white"/>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prstClr val="white"/>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prstClr val="white"/>
              </a:solidFill>
              <a:cs typeface="Arial"/>
            </a:endParaRPr>
          </a:p>
        </p:txBody>
      </p:sp>
      <p:sp>
        <p:nvSpPr>
          <p:cNvPr id="18" name="Rectangle 17"/>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pic>
        <p:nvPicPr>
          <p:cNvPr id="9" name="Picture 8" descr="CAL_experiencearch_logo_vector_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183" y="14236003"/>
            <a:ext cx="3012346" cy="655511"/>
          </a:xfrm>
          <a:prstGeom prst="rect">
            <a:avLst/>
          </a:prstGeom>
        </p:spPr>
      </p:pic>
    </p:spTree>
    <p:extLst>
      <p:ext uri="{BB962C8B-B14F-4D97-AF65-F5344CB8AC3E}">
        <p14:creationId xmlns:p14="http://schemas.microsoft.com/office/powerpoint/2010/main" val="41718622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23" name="Rectangle 22"/>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2224326"/>
            <a:ext cx="8515131" cy="1785104"/>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SUBTITLE</a:t>
            </a:r>
          </a:p>
        </p:txBody>
      </p:sp>
      <p:sp>
        <p:nvSpPr>
          <p:cNvPr id="9" name="Rectangle 8"/>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sp>
        <p:nvSpPr>
          <p:cNvPr id="21" name="TextBox 20"/>
          <p:cNvSpPr txBox="1"/>
          <p:nvPr/>
        </p:nvSpPr>
        <p:spPr>
          <a:xfrm>
            <a:off x="727183" y="5127140"/>
            <a:ext cx="8636949" cy="7909858"/>
          </a:xfrm>
          <a:prstGeom prst="rect">
            <a:avLst/>
          </a:prstGeom>
          <a:noFill/>
        </p:spPr>
        <p:txBody>
          <a:bodyPr wrap="square" rtlCol="0">
            <a:spAutoFit/>
          </a:bodyPr>
          <a:lstStyle/>
          <a:p>
            <a:pPr>
              <a:tabLst>
                <a:tab pos="1941513" algn="l"/>
              </a:tabLst>
            </a:pPr>
            <a:r>
              <a:rPr lang="en-US" sz="2000" dirty="0">
                <a:solidFill>
                  <a:schemeClr val="bg1"/>
                </a:solidFill>
                <a:cs typeface="Arial"/>
              </a:rPr>
              <a:t>MONTH/DAY 		</a:t>
            </a:r>
            <a:r>
              <a:rPr lang="en-US" sz="2000" b="1" dirty="0">
                <a:solidFill>
                  <a:schemeClr val="bg1"/>
                </a:solidFill>
                <a:cs typeface="Arial"/>
              </a:rPr>
              <a:t>EVENT TITLE</a:t>
            </a:r>
            <a:br>
              <a:rPr lang="en-US" sz="2000" b="1" dirty="0">
                <a:solidFill>
                  <a:schemeClr val="bg1"/>
                </a:solidFill>
                <a:cs typeface="Arial"/>
              </a:rPr>
            </a:br>
            <a:r>
              <a:rPr lang="en-US" sz="2000" b="1" dirty="0">
                <a:solidFill>
                  <a:schemeClr val="bg1"/>
                </a:solidFill>
                <a:cs typeface="Arial"/>
              </a:rPr>
              <a:t>		</a:t>
            </a:r>
            <a:r>
              <a:rPr lang="en-US" sz="2000" dirty="0">
                <a:solidFill>
                  <a:schemeClr val="bg1"/>
                </a:solidFill>
                <a:cs typeface="Arial"/>
              </a:rPr>
              <a:t>LOCATION #1</a:t>
            </a:r>
          </a:p>
          <a:p>
            <a:pPr>
              <a:tabLst>
                <a:tab pos="1941513" algn="l"/>
              </a:tabLst>
            </a:pPr>
            <a:r>
              <a:rPr lang="en-US" sz="2000" b="1" dirty="0">
                <a:solidFill>
                  <a:schemeClr val="bg1"/>
                </a:solidFill>
                <a:cs typeface="Arial"/>
              </a:rPr>
              <a:t>		</a:t>
            </a:r>
            <a:r>
              <a:rPr lang="en-US" sz="2000" dirty="0">
                <a:solidFill>
                  <a:schemeClr val="bg1"/>
                </a:solidFill>
                <a:cs typeface="Arial"/>
              </a:rPr>
              <a:t>0:00PM</a:t>
            </a:r>
          </a:p>
          <a:p>
            <a:pPr lvl="3">
              <a:tabLst>
                <a:tab pos="1941513" algn="l"/>
              </a:tabLst>
            </a:pPr>
            <a:r>
              <a:rPr lang="en-US" sz="1600" dirty="0">
                <a:solidFill>
                  <a:schemeClr val="bg1"/>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cs typeface="Arial"/>
              </a:rPr>
              <a:t>.</a:t>
            </a:r>
          </a:p>
          <a:p>
            <a:pPr>
              <a:tabLst>
                <a:tab pos="1941513" algn="l"/>
              </a:tabLst>
            </a:pPr>
            <a:endParaRPr lang="en-US" sz="1600" dirty="0">
              <a:solidFill>
                <a:schemeClr val="bg1"/>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#2</a:t>
            </a:r>
          </a:p>
          <a:p>
            <a:pPr lvl="0">
              <a:tabLst>
                <a:tab pos="1941513" algn="l"/>
              </a:tabLst>
            </a:pPr>
            <a:r>
              <a:rPr lang="en-US" sz="2000" dirty="0">
                <a:solidFill>
                  <a:prstClr val="white"/>
                </a:solidFill>
                <a:cs typeface="Arial"/>
              </a:rPr>
              <a:t>		0:00 PM</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#3</a:t>
            </a:r>
          </a:p>
          <a:p>
            <a:pPr lvl="0">
              <a:tabLst>
                <a:tab pos="1941513" algn="l"/>
              </a:tabLst>
            </a:pPr>
            <a:r>
              <a:rPr lang="en-US" sz="2000" dirty="0">
                <a:solidFill>
                  <a:prstClr val="white"/>
                </a:solidFill>
                <a:cs typeface="Arial"/>
              </a:rPr>
              <a:t>		0:00PM</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#4</a:t>
            </a:r>
          </a:p>
          <a:p>
            <a:pPr lvl="0">
              <a:tabLst>
                <a:tab pos="1941513" algn="l"/>
              </a:tabLst>
            </a:pPr>
            <a:r>
              <a:rPr lang="en-US" sz="2000" dirty="0">
                <a:solidFill>
                  <a:prstClr val="white"/>
                </a:solidFill>
                <a:cs typeface="Arial"/>
              </a:rPr>
              <a:t>		0:00PM</a:t>
            </a:r>
            <a:endParaRPr lang="en-US" sz="1600" dirty="0">
              <a:solidFill>
                <a:prstClr val="white"/>
              </a:solidFill>
              <a:cs typeface="Arial"/>
            </a:endParaRP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p:txBody>
      </p:sp>
      <p:pic>
        <p:nvPicPr>
          <p:cNvPr id="11" name="Picture 10" descr="CAL_globalstudies_logo_vector_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183" y="14235796"/>
            <a:ext cx="2770641" cy="655718"/>
          </a:xfrm>
          <a:prstGeom prst="rect">
            <a:avLst/>
          </a:prstGeom>
        </p:spPr>
      </p:pic>
    </p:spTree>
    <p:extLst>
      <p:ext uri="{BB962C8B-B14F-4D97-AF65-F5344CB8AC3E}">
        <p14:creationId xmlns:p14="http://schemas.microsoft.com/office/powerpoint/2010/main" val="40481249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33" name="Rectangle 32"/>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1736500"/>
            <a:ext cx="8515131" cy="2400657"/>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ONE SINGLE LOCATION</a:t>
            </a:r>
            <a:br>
              <a:rPr lang="en-US" sz="4000" dirty="0">
                <a:solidFill>
                  <a:srgbClr val="FFFFFF"/>
                </a:solidFill>
                <a:latin typeface="Arial"/>
                <a:cs typeface="Arial"/>
              </a:rPr>
            </a:br>
            <a:r>
              <a:rPr lang="en-US" sz="4000" dirty="0">
                <a:solidFill>
                  <a:srgbClr val="FFFFFF"/>
                </a:solidFill>
                <a:latin typeface="Arial"/>
                <a:cs typeface="Arial"/>
              </a:rPr>
              <a:t>0:00 PM</a:t>
            </a:r>
          </a:p>
        </p:txBody>
      </p:sp>
      <p:sp>
        <p:nvSpPr>
          <p:cNvPr id="25" name="TextBox 24"/>
          <p:cNvSpPr txBox="1"/>
          <p:nvPr/>
        </p:nvSpPr>
        <p:spPr>
          <a:xfrm>
            <a:off x="727183" y="4926496"/>
            <a:ext cx="8636949" cy="8229600"/>
          </a:xfrm>
          <a:prstGeom prst="rect">
            <a:avLst/>
          </a:prstGeom>
          <a:noFill/>
        </p:spPr>
        <p:txBody>
          <a:bodyPr wrap="square" rtlCol="0">
            <a:spAutoFit/>
          </a:bodyPr>
          <a:lstStyle/>
          <a:p>
            <a:pPr>
              <a:tabLst>
                <a:tab pos="1941513" algn="l"/>
              </a:tabLst>
            </a:pPr>
            <a:r>
              <a:rPr lang="en-US" sz="2000" dirty="0">
                <a:solidFill>
                  <a:schemeClr val="bg1"/>
                </a:solidFill>
                <a:cs typeface="Arial"/>
              </a:rPr>
              <a:t>MONTH/DAY 		</a:t>
            </a:r>
            <a:r>
              <a:rPr lang="en-US" sz="2000" b="1" dirty="0">
                <a:solidFill>
                  <a:schemeClr val="bg1"/>
                </a:solidFill>
                <a:cs typeface="Arial"/>
              </a:rPr>
              <a:t>EVENT TITLE</a:t>
            </a:r>
          </a:p>
          <a:p>
            <a:pPr marL="1968500" lvl="3">
              <a:tabLst>
                <a:tab pos="1924050" algn="l"/>
              </a:tabLst>
            </a:pPr>
            <a:r>
              <a:rPr lang="en-US" sz="1600" dirty="0">
                <a:solidFill>
                  <a:schemeClr val="bg1"/>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 </a:t>
            </a:r>
          </a:p>
          <a:p>
            <a:pPr marL="1968500" lvl="3">
              <a:tabLst>
                <a:tab pos="1924050" algn="l"/>
              </a:tabLst>
            </a:pPr>
            <a:r>
              <a:rPr lang="en-US" sz="1600" dirty="0"/>
              <a:t> </a:t>
            </a:r>
            <a:endParaRPr lang="en-US" sz="1600" dirty="0">
              <a:solidFill>
                <a:schemeClr val="bg1"/>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 </a:t>
            </a: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a:t>
            </a:r>
          </a:p>
          <a:p>
            <a:pPr lvl="3">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r>
              <a:rPr lang="en-US" sz="1600" dirty="0">
                <a:solidFill>
                  <a:prstClr val="white"/>
                </a:solidFill>
                <a:cs typeface="Arial"/>
              </a:rPr>
              <a:t>	</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a:t>
            </a:r>
            <a:r>
              <a:rPr lang="en-US" sz="1600" dirty="0">
                <a:solidFill>
                  <a:schemeClr val="bg1"/>
                </a:solidFill>
              </a:rPr>
              <a:t>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a:tabLst>
                <a:tab pos="1941513" algn="l"/>
              </a:tabLst>
            </a:pPr>
            <a:endParaRPr lang="en-US" sz="4000" dirty="0">
              <a:solidFill>
                <a:schemeClr val="bg1"/>
              </a:solidFill>
              <a:latin typeface="Arial"/>
              <a:cs typeface="Arial"/>
            </a:endParaRPr>
          </a:p>
        </p:txBody>
      </p:sp>
      <p:sp>
        <p:nvSpPr>
          <p:cNvPr id="36" name="Rectangle 35"/>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pic>
        <p:nvPicPr>
          <p:cNvPr id="9" name="Picture 8" descr="CAL_globalstudies_logo_vector_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183" y="14235796"/>
            <a:ext cx="2770641" cy="655718"/>
          </a:xfrm>
          <a:prstGeom prst="rect">
            <a:avLst/>
          </a:prstGeom>
        </p:spPr>
      </p:pic>
    </p:spTree>
    <p:extLst>
      <p:ext uri="{BB962C8B-B14F-4D97-AF65-F5344CB8AC3E}">
        <p14:creationId xmlns:p14="http://schemas.microsoft.com/office/powerpoint/2010/main" val="45546019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13" name="Rectangle 12"/>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727181" y="3999981"/>
            <a:ext cx="8515131" cy="9144000"/>
          </a:xfrm>
          <a:prstGeom prst="rect">
            <a:avLst/>
          </a:prstGeom>
          <a:noFill/>
        </p:spPr>
        <p:txBody>
          <a:bodyPr wrap="square" numCol="2" spcCol="457200" rtlCol="0" anchor="t">
            <a:spAutoFit/>
          </a:bodyPr>
          <a:lstStyle/>
          <a:p>
            <a:r>
              <a:rPr lang="en-US" sz="2400" b="1" dirty="0">
                <a:solidFill>
                  <a:schemeClr val="bg1"/>
                </a:solidFill>
                <a:cs typeface="Arial"/>
              </a:rPr>
              <a:t>EVENT TITLE</a:t>
            </a:r>
          </a:p>
          <a:p>
            <a:r>
              <a:rPr lang="en-US" sz="2000" dirty="0">
                <a:solidFill>
                  <a:schemeClr val="bg1"/>
                </a:solidFill>
                <a:cs typeface="Arial"/>
              </a:rPr>
              <a:t>LOCATION #1</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cs typeface="Arial"/>
              </a:rPr>
              <a:t>.</a:t>
            </a:r>
            <a:br>
              <a:rPr lang="en-US" sz="1400" dirty="0">
                <a:solidFill>
                  <a:schemeClr val="bg1"/>
                </a:solidFill>
                <a:cs typeface="Arial"/>
              </a:rPr>
            </a:br>
            <a:endParaRPr lang="en-US" sz="1400" dirty="0">
              <a:solidFill>
                <a:schemeClr val="bg1"/>
              </a:solidFill>
              <a:cs typeface="Arial"/>
            </a:endParaRPr>
          </a:p>
          <a:p>
            <a:r>
              <a:rPr lang="en-US" sz="2400" b="1" dirty="0">
                <a:solidFill>
                  <a:schemeClr val="bg1"/>
                </a:solidFill>
                <a:cs typeface="Arial"/>
              </a:rPr>
              <a:t>EVENT TITLE</a:t>
            </a:r>
          </a:p>
          <a:p>
            <a:r>
              <a:rPr lang="en-US" sz="2000" dirty="0">
                <a:solidFill>
                  <a:schemeClr val="bg1"/>
                </a:solidFill>
                <a:cs typeface="Arial"/>
              </a:rPr>
              <a:t>LOCATION #2</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latin typeface="Aria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endParaRPr lang="en-US" sz="1400" dirty="0">
              <a:solidFill>
                <a:schemeClr val="bg1"/>
              </a:solidFill>
              <a:latin typeface="Arial"/>
              <a:cs typeface="Arial"/>
            </a:endParaRPr>
          </a:p>
          <a:p>
            <a:r>
              <a:rPr lang="en-US" sz="2400" b="1" dirty="0">
                <a:solidFill>
                  <a:schemeClr val="bg1"/>
                </a:solidFill>
                <a:cs typeface="Arial"/>
              </a:rPr>
              <a:t>EVENT TITLE</a:t>
            </a:r>
          </a:p>
          <a:p>
            <a:r>
              <a:rPr lang="en-US" sz="2000" dirty="0">
                <a:solidFill>
                  <a:schemeClr val="bg1"/>
                </a:solidFill>
                <a:cs typeface="Arial"/>
              </a:rPr>
              <a:t>LOCATION #3</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 </a:t>
            </a:r>
          </a:p>
          <a:p>
            <a:endParaRPr lang="en-US" sz="1400" dirty="0">
              <a:solidFill>
                <a:schemeClr val="bg1"/>
              </a:solidFill>
              <a:latin typeface="Arial"/>
              <a:cs typeface="Arial"/>
            </a:endParaRPr>
          </a:p>
          <a:p>
            <a:r>
              <a:rPr lang="en-US" sz="2400" b="1" dirty="0">
                <a:solidFill>
                  <a:schemeClr val="bg1"/>
                </a:solidFill>
                <a:cs typeface="Arial"/>
              </a:rPr>
              <a:t>EVENT TITLE</a:t>
            </a:r>
          </a:p>
          <a:p>
            <a:r>
              <a:rPr lang="en-US" sz="2000" dirty="0">
                <a:solidFill>
                  <a:schemeClr val="bg1"/>
                </a:solidFill>
                <a:cs typeface="Arial"/>
              </a:rPr>
              <a:t>LOCATION #4</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pPr lvl="0"/>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b="1" dirty="0">
              <a:solidFill>
                <a:prstClr val="white"/>
              </a:solidFill>
              <a:cs typeface="Arial"/>
            </a:endParaRPr>
          </a:p>
          <a:p>
            <a:pPr lvl="0"/>
            <a:r>
              <a:rPr lang="en-US" sz="2400" b="1" dirty="0">
                <a:solidFill>
                  <a:prstClr val="white"/>
                </a:solidFill>
                <a:cs typeface="Arial"/>
              </a:rPr>
              <a:t>EVENT TITLE</a:t>
            </a:r>
          </a:p>
          <a:p>
            <a:pPr lvl="0"/>
            <a:r>
              <a:rPr lang="en-US" sz="2000" dirty="0">
                <a:solidFill>
                  <a:prstClr val="white"/>
                </a:solidFill>
                <a:cs typeface="Arial"/>
              </a:rPr>
              <a:t>LOCATION #5</a:t>
            </a:r>
            <a:br>
              <a:rPr lang="en-US" sz="2000" dirty="0">
                <a:solidFill>
                  <a:prstClr val="white"/>
                </a:solidFill>
                <a:cs typeface="Arial"/>
              </a:rPr>
            </a:br>
            <a:r>
              <a:rPr lang="en-US" sz="2000" dirty="0">
                <a:solidFill>
                  <a:prstClr val="white"/>
                </a:solidFill>
                <a:cs typeface="Arial"/>
              </a:rPr>
              <a:t>MONTH/DAY 0:00 PM</a:t>
            </a:r>
          </a:p>
          <a:p>
            <a:pPr lvl="0"/>
            <a:endParaRPr lang="en-US" sz="1400" dirty="0">
              <a:solidFill>
                <a:prstClr val="white"/>
              </a:solidFill>
              <a:cs typeface="Arial"/>
            </a:endParaRPr>
          </a:p>
          <a:p>
            <a:pPr lvl="0"/>
            <a:r>
              <a:rPr lang="en-US" sz="1400" dirty="0">
                <a:solidFill>
                  <a:prstClr val="white"/>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pPr lvl="0"/>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#6</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#7</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#8</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p:txBody>
      </p:sp>
      <p:sp>
        <p:nvSpPr>
          <p:cNvPr id="16" name="Rectangle 15"/>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sp>
        <p:nvSpPr>
          <p:cNvPr id="9" name="TextBox 8"/>
          <p:cNvSpPr txBox="1"/>
          <p:nvPr/>
        </p:nvSpPr>
        <p:spPr>
          <a:xfrm>
            <a:off x="727183" y="1694081"/>
            <a:ext cx="8515131" cy="1785104"/>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SUBTITLE</a:t>
            </a:r>
          </a:p>
        </p:txBody>
      </p:sp>
      <p:pic>
        <p:nvPicPr>
          <p:cNvPr id="10" name="Picture 9" descr="CAL_globalstudies_logo_vector_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183" y="14235796"/>
            <a:ext cx="2770641" cy="655718"/>
          </a:xfrm>
          <a:prstGeom prst="rect">
            <a:avLst/>
          </a:prstGeom>
        </p:spPr>
      </p:pic>
    </p:spTree>
    <p:extLst>
      <p:ext uri="{BB962C8B-B14F-4D97-AF65-F5344CB8AC3E}">
        <p14:creationId xmlns:p14="http://schemas.microsoft.com/office/powerpoint/2010/main" val="128769542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16" name="Rectangle 15"/>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2074756"/>
            <a:ext cx="8515131" cy="2400657"/>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ONE SINGLE LOCATION</a:t>
            </a:r>
            <a:br>
              <a:rPr lang="en-US" sz="4000" dirty="0">
                <a:solidFill>
                  <a:srgbClr val="FFFFFF"/>
                </a:solidFill>
                <a:latin typeface="Arial"/>
                <a:cs typeface="Arial"/>
              </a:rPr>
            </a:br>
            <a:r>
              <a:rPr lang="en-US" sz="4000" dirty="0">
                <a:solidFill>
                  <a:srgbClr val="FFFFFF"/>
                </a:solidFill>
                <a:latin typeface="Arial"/>
                <a:cs typeface="Arial"/>
              </a:rPr>
              <a:t>0:00 PM</a:t>
            </a:r>
          </a:p>
        </p:txBody>
      </p:sp>
      <p:sp>
        <p:nvSpPr>
          <p:cNvPr id="11" name="TextBox 10"/>
          <p:cNvSpPr txBox="1"/>
          <p:nvPr/>
        </p:nvSpPr>
        <p:spPr>
          <a:xfrm>
            <a:off x="727183" y="5058509"/>
            <a:ext cx="8515131" cy="8229600"/>
          </a:xfrm>
          <a:prstGeom prst="rect">
            <a:avLst/>
          </a:prstGeom>
          <a:noFill/>
        </p:spPr>
        <p:txBody>
          <a:bodyPr wrap="square" numCol="2" spcCol="457200" rtlCol="0">
            <a:spAutoFit/>
          </a:bodyPr>
          <a:lstStyle/>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cs typeface="Arial"/>
              </a:rPr>
              <a:t>.</a:t>
            </a:r>
            <a:br>
              <a:rPr lang="en-US" sz="1400" dirty="0">
                <a:solidFill>
                  <a:schemeClr val="bg1"/>
                </a:solidFill>
                <a:cs typeface="Arial"/>
              </a:rPr>
            </a:br>
            <a:endParaRPr lang="en-US" sz="1400" dirty="0">
              <a:solidFill>
                <a:schemeClr val="bg1"/>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latin typeface="Aria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schemeClr val="bg1"/>
              </a:solidFill>
              <a:latin typeface="Aria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schemeClr val="bg1"/>
              </a:solidFill>
              <a:latin typeface="Aria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pPr lvl="0"/>
            <a:endParaRPr lang="en-US" sz="1400" dirty="0">
              <a:solidFill>
                <a:schemeClr val="bg1"/>
              </a:solidFill>
              <a:cs typeface="Arial"/>
            </a:endParaRPr>
          </a:p>
          <a:p>
            <a:pPr lvl="0"/>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pPr lvl="0"/>
            <a:endParaRPr lang="en-US" sz="1400" b="1" dirty="0">
              <a:solidFill>
                <a:prstClr val="white"/>
              </a:solidFill>
              <a:cs typeface="Arial"/>
            </a:endParaRPr>
          </a:p>
          <a:p>
            <a:pPr lvl="0"/>
            <a:r>
              <a:rPr lang="en-US" sz="2400" b="1" dirty="0">
                <a:solidFill>
                  <a:prstClr val="white"/>
                </a:solidFill>
                <a:cs typeface="Arial"/>
              </a:rPr>
              <a:t>EVENT TITLE</a:t>
            </a:r>
            <a:br>
              <a:rPr lang="en-US" sz="2000" dirty="0">
                <a:solidFill>
                  <a:prstClr val="white"/>
                </a:solidFill>
                <a:cs typeface="Arial"/>
              </a:rPr>
            </a:br>
            <a:r>
              <a:rPr lang="en-US" sz="2000" dirty="0">
                <a:solidFill>
                  <a:prstClr val="white"/>
                </a:solidFill>
                <a:cs typeface="Arial"/>
              </a:rPr>
              <a:t>MONTH/DAY</a:t>
            </a:r>
            <a:endParaRPr lang="en-US" sz="1600" dirty="0">
              <a:solidFill>
                <a:prstClr val="white"/>
              </a:solidFill>
              <a:cs typeface="Arial"/>
            </a:endParaRPr>
          </a:p>
          <a:p>
            <a:pPr lvl="0"/>
            <a:endParaRPr lang="en-US" sz="1400" dirty="0">
              <a:solidFill>
                <a:prstClr val="white"/>
              </a:solidFill>
              <a:cs typeface="Arial"/>
            </a:endParaRPr>
          </a:p>
          <a:p>
            <a:pPr lvl="0"/>
            <a:r>
              <a:rPr lang="en-US" sz="1400" dirty="0">
                <a:solidFill>
                  <a:prstClr val="white"/>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prstClr val="white"/>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prstClr val="white"/>
              </a:solidFill>
              <a:cs typeface="Arial"/>
            </a:endParaRPr>
          </a:p>
        </p:txBody>
      </p:sp>
      <p:sp>
        <p:nvSpPr>
          <p:cNvPr id="18" name="Rectangle 17"/>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pic>
        <p:nvPicPr>
          <p:cNvPr id="10" name="Picture 9" descr="CAL_globalstudies_logo_vector_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183" y="14235796"/>
            <a:ext cx="2770641" cy="655718"/>
          </a:xfrm>
          <a:prstGeom prst="rect">
            <a:avLst/>
          </a:prstGeom>
        </p:spPr>
      </p:pic>
    </p:spTree>
    <p:extLst>
      <p:ext uri="{BB962C8B-B14F-4D97-AF65-F5344CB8AC3E}">
        <p14:creationId xmlns:p14="http://schemas.microsoft.com/office/powerpoint/2010/main" val="210424673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23" name="Rectangle 22"/>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2224326"/>
            <a:ext cx="8515131" cy="1785104"/>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SUBTITLE</a:t>
            </a:r>
          </a:p>
        </p:txBody>
      </p:sp>
      <p:sp>
        <p:nvSpPr>
          <p:cNvPr id="9" name="Rectangle 8"/>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sp>
        <p:nvSpPr>
          <p:cNvPr id="21" name="TextBox 20"/>
          <p:cNvSpPr txBox="1"/>
          <p:nvPr/>
        </p:nvSpPr>
        <p:spPr>
          <a:xfrm>
            <a:off x="727183" y="5127140"/>
            <a:ext cx="8636949" cy="7909858"/>
          </a:xfrm>
          <a:prstGeom prst="rect">
            <a:avLst/>
          </a:prstGeom>
          <a:noFill/>
        </p:spPr>
        <p:txBody>
          <a:bodyPr wrap="square" rtlCol="0">
            <a:spAutoFit/>
          </a:bodyPr>
          <a:lstStyle/>
          <a:p>
            <a:pPr>
              <a:tabLst>
                <a:tab pos="1941513" algn="l"/>
              </a:tabLst>
            </a:pPr>
            <a:r>
              <a:rPr lang="en-US" sz="2000" dirty="0">
                <a:solidFill>
                  <a:schemeClr val="bg1"/>
                </a:solidFill>
                <a:cs typeface="Arial"/>
              </a:rPr>
              <a:t>MONTH/DAY 		</a:t>
            </a:r>
            <a:r>
              <a:rPr lang="en-US" sz="2000" b="1" dirty="0">
                <a:solidFill>
                  <a:schemeClr val="bg1"/>
                </a:solidFill>
                <a:cs typeface="Arial"/>
              </a:rPr>
              <a:t>EVENT TITLE</a:t>
            </a:r>
            <a:br>
              <a:rPr lang="en-US" sz="2000" b="1" dirty="0">
                <a:solidFill>
                  <a:schemeClr val="bg1"/>
                </a:solidFill>
                <a:cs typeface="Arial"/>
              </a:rPr>
            </a:br>
            <a:r>
              <a:rPr lang="en-US" sz="2000" b="1" dirty="0">
                <a:solidFill>
                  <a:schemeClr val="bg1"/>
                </a:solidFill>
                <a:cs typeface="Arial"/>
              </a:rPr>
              <a:t>		</a:t>
            </a:r>
            <a:r>
              <a:rPr lang="en-US" sz="2000" dirty="0">
                <a:solidFill>
                  <a:schemeClr val="bg1"/>
                </a:solidFill>
                <a:cs typeface="Arial"/>
              </a:rPr>
              <a:t>LOCATION #1</a:t>
            </a:r>
          </a:p>
          <a:p>
            <a:pPr>
              <a:tabLst>
                <a:tab pos="1941513" algn="l"/>
              </a:tabLst>
            </a:pPr>
            <a:r>
              <a:rPr lang="en-US" sz="2000" b="1" dirty="0">
                <a:solidFill>
                  <a:schemeClr val="bg1"/>
                </a:solidFill>
                <a:cs typeface="Arial"/>
              </a:rPr>
              <a:t>		</a:t>
            </a:r>
            <a:r>
              <a:rPr lang="en-US" sz="2000" dirty="0">
                <a:solidFill>
                  <a:schemeClr val="bg1"/>
                </a:solidFill>
                <a:cs typeface="Arial"/>
              </a:rPr>
              <a:t>0:00PM</a:t>
            </a:r>
          </a:p>
          <a:p>
            <a:pPr lvl="3">
              <a:tabLst>
                <a:tab pos="1941513" algn="l"/>
              </a:tabLst>
            </a:pPr>
            <a:r>
              <a:rPr lang="en-US" sz="1600" dirty="0">
                <a:solidFill>
                  <a:schemeClr val="bg1"/>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cs typeface="Arial"/>
              </a:rPr>
              <a:t>.</a:t>
            </a:r>
          </a:p>
          <a:p>
            <a:pPr>
              <a:tabLst>
                <a:tab pos="1941513" algn="l"/>
              </a:tabLst>
            </a:pPr>
            <a:endParaRPr lang="en-US" sz="1600" dirty="0">
              <a:solidFill>
                <a:schemeClr val="bg1"/>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#2</a:t>
            </a:r>
          </a:p>
          <a:p>
            <a:pPr lvl="0">
              <a:tabLst>
                <a:tab pos="1941513" algn="l"/>
              </a:tabLst>
            </a:pPr>
            <a:r>
              <a:rPr lang="en-US" sz="2000" dirty="0">
                <a:solidFill>
                  <a:prstClr val="white"/>
                </a:solidFill>
                <a:cs typeface="Arial"/>
              </a:rPr>
              <a:t>		0:00 PM</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#3</a:t>
            </a:r>
          </a:p>
          <a:p>
            <a:pPr lvl="0">
              <a:tabLst>
                <a:tab pos="1941513" algn="l"/>
              </a:tabLst>
            </a:pPr>
            <a:r>
              <a:rPr lang="en-US" sz="2000" dirty="0">
                <a:solidFill>
                  <a:prstClr val="white"/>
                </a:solidFill>
                <a:cs typeface="Arial"/>
              </a:rPr>
              <a:t>		0:00PM</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#4</a:t>
            </a:r>
          </a:p>
          <a:p>
            <a:pPr lvl="0">
              <a:tabLst>
                <a:tab pos="1941513" algn="l"/>
              </a:tabLst>
            </a:pPr>
            <a:r>
              <a:rPr lang="en-US" sz="2000" dirty="0">
                <a:solidFill>
                  <a:prstClr val="white"/>
                </a:solidFill>
                <a:cs typeface="Arial"/>
              </a:rPr>
              <a:t>		0:00PM</a:t>
            </a:r>
            <a:endParaRPr lang="en-US" sz="1600" dirty="0">
              <a:solidFill>
                <a:prstClr val="white"/>
              </a:solidFill>
              <a:cs typeface="Arial"/>
            </a:endParaRP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p:txBody>
      </p:sp>
      <p:pic>
        <p:nvPicPr>
          <p:cNvPr id="10" name="Picture 9" descr="CAL_museumstudies_logo_vector_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183" y="14236005"/>
            <a:ext cx="2870845" cy="655509"/>
          </a:xfrm>
          <a:prstGeom prst="rect">
            <a:avLst/>
          </a:prstGeom>
        </p:spPr>
      </p:pic>
    </p:spTree>
    <p:extLst>
      <p:ext uri="{BB962C8B-B14F-4D97-AF65-F5344CB8AC3E}">
        <p14:creationId xmlns:p14="http://schemas.microsoft.com/office/powerpoint/2010/main" val="91000428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33" name="Rectangle 32"/>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1736500"/>
            <a:ext cx="8515131" cy="2400657"/>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ONE SINGLE LOCATION</a:t>
            </a:r>
            <a:br>
              <a:rPr lang="en-US" sz="4000" dirty="0">
                <a:solidFill>
                  <a:srgbClr val="FFFFFF"/>
                </a:solidFill>
                <a:latin typeface="Arial"/>
                <a:cs typeface="Arial"/>
              </a:rPr>
            </a:br>
            <a:r>
              <a:rPr lang="en-US" sz="4000" dirty="0">
                <a:solidFill>
                  <a:srgbClr val="FFFFFF"/>
                </a:solidFill>
                <a:latin typeface="Arial"/>
                <a:cs typeface="Arial"/>
              </a:rPr>
              <a:t>0:00 PM</a:t>
            </a:r>
          </a:p>
        </p:txBody>
      </p:sp>
      <p:sp>
        <p:nvSpPr>
          <p:cNvPr id="25" name="TextBox 24"/>
          <p:cNvSpPr txBox="1"/>
          <p:nvPr/>
        </p:nvSpPr>
        <p:spPr>
          <a:xfrm>
            <a:off x="727183" y="4926496"/>
            <a:ext cx="8636949" cy="8229600"/>
          </a:xfrm>
          <a:prstGeom prst="rect">
            <a:avLst/>
          </a:prstGeom>
          <a:noFill/>
        </p:spPr>
        <p:txBody>
          <a:bodyPr wrap="square" rtlCol="0">
            <a:spAutoFit/>
          </a:bodyPr>
          <a:lstStyle/>
          <a:p>
            <a:pPr>
              <a:tabLst>
                <a:tab pos="1941513" algn="l"/>
              </a:tabLst>
            </a:pPr>
            <a:r>
              <a:rPr lang="en-US" sz="2000" dirty="0">
                <a:solidFill>
                  <a:schemeClr val="bg1"/>
                </a:solidFill>
                <a:cs typeface="Arial"/>
              </a:rPr>
              <a:t>MONTH/DAY 		</a:t>
            </a:r>
            <a:r>
              <a:rPr lang="en-US" sz="2000" b="1" dirty="0">
                <a:solidFill>
                  <a:schemeClr val="bg1"/>
                </a:solidFill>
                <a:cs typeface="Arial"/>
              </a:rPr>
              <a:t>EVENT TITLE</a:t>
            </a:r>
          </a:p>
          <a:p>
            <a:pPr marL="1968500" lvl="3">
              <a:tabLst>
                <a:tab pos="1924050" algn="l"/>
              </a:tabLst>
            </a:pPr>
            <a:r>
              <a:rPr lang="en-US" sz="1600" dirty="0">
                <a:solidFill>
                  <a:schemeClr val="bg1"/>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 </a:t>
            </a:r>
          </a:p>
          <a:p>
            <a:pPr marL="1968500" lvl="3">
              <a:tabLst>
                <a:tab pos="1924050" algn="l"/>
              </a:tabLst>
            </a:pPr>
            <a:r>
              <a:rPr lang="en-US" sz="1600" dirty="0"/>
              <a:t> </a:t>
            </a:r>
            <a:endParaRPr lang="en-US" sz="1600" dirty="0">
              <a:solidFill>
                <a:schemeClr val="bg1"/>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 </a:t>
            </a: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a:t>
            </a:r>
          </a:p>
          <a:p>
            <a:pPr lvl="3">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r>
              <a:rPr lang="en-US" sz="1600" dirty="0">
                <a:solidFill>
                  <a:prstClr val="white"/>
                </a:solidFill>
                <a:cs typeface="Arial"/>
              </a:rPr>
              <a:t>	</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a:t>
            </a:r>
            <a:r>
              <a:rPr lang="en-US" sz="1600" dirty="0">
                <a:solidFill>
                  <a:schemeClr val="bg1"/>
                </a:solidFill>
              </a:rPr>
              <a:t>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a:tabLst>
                <a:tab pos="1941513" algn="l"/>
              </a:tabLst>
            </a:pPr>
            <a:endParaRPr lang="en-US" sz="4000" dirty="0">
              <a:solidFill>
                <a:schemeClr val="bg1"/>
              </a:solidFill>
              <a:latin typeface="Arial"/>
              <a:cs typeface="Arial"/>
            </a:endParaRPr>
          </a:p>
        </p:txBody>
      </p:sp>
      <p:sp>
        <p:nvSpPr>
          <p:cNvPr id="36" name="Rectangle 35"/>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pic>
        <p:nvPicPr>
          <p:cNvPr id="10" name="Picture 9" descr="CAL_museumstudies_logo_vector_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183" y="14236005"/>
            <a:ext cx="2870845" cy="655509"/>
          </a:xfrm>
          <a:prstGeom prst="rect">
            <a:avLst/>
          </a:prstGeom>
        </p:spPr>
      </p:pic>
    </p:spTree>
    <p:extLst>
      <p:ext uri="{BB962C8B-B14F-4D97-AF65-F5344CB8AC3E}">
        <p14:creationId xmlns:p14="http://schemas.microsoft.com/office/powerpoint/2010/main" val="63433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23" name="Rectangle 22"/>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2224326"/>
            <a:ext cx="8515131" cy="1785104"/>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SUBTITLE</a:t>
            </a:r>
          </a:p>
        </p:txBody>
      </p:sp>
      <p:sp>
        <p:nvSpPr>
          <p:cNvPr id="9" name="Rectangle 8"/>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sp>
        <p:nvSpPr>
          <p:cNvPr id="21" name="TextBox 20"/>
          <p:cNvSpPr txBox="1"/>
          <p:nvPr/>
        </p:nvSpPr>
        <p:spPr>
          <a:xfrm>
            <a:off x="727183" y="5127140"/>
            <a:ext cx="8636949" cy="7909858"/>
          </a:xfrm>
          <a:prstGeom prst="rect">
            <a:avLst/>
          </a:prstGeom>
          <a:noFill/>
        </p:spPr>
        <p:txBody>
          <a:bodyPr wrap="square" rtlCol="0">
            <a:spAutoFit/>
          </a:bodyPr>
          <a:lstStyle/>
          <a:p>
            <a:pPr>
              <a:tabLst>
                <a:tab pos="1941513" algn="l"/>
              </a:tabLst>
            </a:pPr>
            <a:r>
              <a:rPr lang="en-US" sz="2000" dirty="0">
                <a:solidFill>
                  <a:schemeClr val="bg1"/>
                </a:solidFill>
                <a:cs typeface="Arial"/>
              </a:rPr>
              <a:t>MONTH/DAY 		</a:t>
            </a:r>
            <a:r>
              <a:rPr lang="en-US" sz="2000" b="1" dirty="0">
                <a:solidFill>
                  <a:schemeClr val="bg1"/>
                </a:solidFill>
                <a:cs typeface="Arial"/>
              </a:rPr>
              <a:t>EVENT TITLE</a:t>
            </a:r>
            <a:br>
              <a:rPr lang="en-US" sz="2000" b="1" dirty="0">
                <a:solidFill>
                  <a:schemeClr val="bg1"/>
                </a:solidFill>
                <a:cs typeface="Arial"/>
              </a:rPr>
            </a:br>
            <a:r>
              <a:rPr lang="en-US" sz="2000" b="1" dirty="0">
                <a:solidFill>
                  <a:schemeClr val="bg1"/>
                </a:solidFill>
                <a:cs typeface="Arial"/>
              </a:rPr>
              <a:t>		</a:t>
            </a:r>
            <a:r>
              <a:rPr lang="en-US" sz="2000" dirty="0">
                <a:solidFill>
                  <a:schemeClr val="bg1"/>
                </a:solidFill>
                <a:cs typeface="Arial"/>
              </a:rPr>
              <a:t>LOCATION #1</a:t>
            </a:r>
          </a:p>
          <a:p>
            <a:pPr>
              <a:tabLst>
                <a:tab pos="1941513" algn="l"/>
              </a:tabLst>
            </a:pPr>
            <a:r>
              <a:rPr lang="en-US" sz="2000" b="1" dirty="0">
                <a:solidFill>
                  <a:schemeClr val="bg1"/>
                </a:solidFill>
                <a:cs typeface="Arial"/>
              </a:rPr>
              <a:t>		</a:t>
            </a:r>
            <a:r>
              <a:rPr lang="en-US" sz="2000" dirty="0">
                <a:solidFill>
                  <a:schemeClr val="bg1"/>
                </a:solidFill>
                <a:cs typeface="Arial"/>
              </a:rPr>
              <a:t>0:00PM</a:t>
            </a:r>
          </a:p>
          <a:p>
            <a:pPr lvl="3">
              <a:tabLst>
                <a:tab pos="1941513" algn="l"/>
              </a:tabLst>
            </a:pPr>
            <a:r>
              <a:rPr lang="en-US" sz="1600" dirty="0">
                <a:solidFill>
                  <a:schemeClr val="bg1"/>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cs typeface="Arial"/>
              </a:rPr>
              <a:t>.</a:t>
            </a:r>
          </a:p>
          <a:p>
            <a:pPr>
              <a:tabLst>
                <a:tab pos="1941513" algn="l"/>
              </a:tabLst>
            </a:pPr>
            <a:endParaRPr lang="en-US" sz="1600" dirty="0">
              <a:solidFill>
                <a:schemeClr val="bg1"/>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#2</a:t>
            </a:r>
          </a:p>
          <a:p>
            <a:pPr lvl="0">
              <a:tabLst>
                <a:tab pos="1941513" algn="l"/>
              </a:tabLst>
            </a:pPr>
            <a:r>
              <a:rPr lang="en-US" sz="2000" dirty="0">
                <a:solidFill>
                  <a:prstClr val="white"/>
                </a:solidFill>
                <a:cs typeface="Arial"/>
              </a:rPr>
              <a:t>		0:00 PM</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#3</a:t>
            </a:r>
          </a:p>
          <a:p>
            <a:pPr lvl="0">
              <a:tabLst>
                <a:tab pos="1941513" algn="l"/>
              </a:tabLst>
            </a:pPr>
            <a:r>
              <a:rPr lang="en-US" sz="2000" dirty="0">
                <a:solidFill>
                  <a:prstClr val="white"/>
                </a:solidFill>
                <a:cs typeface="Arial"/>
              </a:rPr>
              <a:t>		0:00PM</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#4</a:t>
            </a:r>
          </a:p>
          <a:p>
            <a:pPr lvl="0">
              <a:tabLst>
                <a:tab pos="1941513" algn="l"/>
              </a:tabLst>
            </a:pPr>
            <a:r>
              <a:rPr lang="en-US" sz="2000" dirty="0">
                <a:solidFill>
                  <a:prstClr val="white"/>
                </a:solidFill>
                <a:cs typeface="Arial"/>
              </a:rPr>
              <a:t>		0:00PM</a:t>
            </a:r>
            <a:endParaRPr lang="en-US" sz="1600" dirty="0">
              <a:solidFill>
                <a:prstClr val="white"/>
              </a:solidFill>
              <a:cs typeface="Arial"/>
            </a:endParaRP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p:txBody>
      </p:sp>
      <p:pic>
        <p:nvPicPr>
          <p:cNvPr id="10" name="Picture 9" descr="MSU_CAL_logo_helmet_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183" y="14163738"/>
            <a:ext cx="3004672" cy="727776"/>
          </a:xfrm>
          <a:prstGeom prst="rect">
            <a:avLst/>
          </a:prstGeom>
        </p:spPr>
      </p:pic>
    </p:spTree>
    <p:extLst>
      <p:ext uri="{BB962C8B-B14F-4D97-AF65-F5344CB8AC3E}">
        <p14:creationId xmlns:p14="http://schemas.microsoft.com/office/powerpoint/2010/main" val="33944456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13" name="Rectangle 12"/>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727181" y="3999981"/>
            <a:ext cx="8515131" cy="9144000"/>
          </a:xfrm>
          <a:prstGeom prst="rect">
            <a:avLst/>
          </a:prstGeom>
          <a:noFill/>
        </p:spPr>
        <p:txBody>
          <a:bodyPr wrap="square" numCol="2" spcCol="457200" rtlCol="0" anchor="t">
            <a:spAutoFit/>
          </a:bodyPr>
          <a:lstStyle/>
          <a:p>
            <a:r>
              <a:rPr lang="en-US" sz="2400" b="1" dirty="0">
                <a:solidFill>
                  <a:schemeClr val="bg1"/>
                </a:solidFill>
                <a:cs typeface="Arial"/>
              </a:rPr>
              <a:t>EVENT TITLE</a:t>
            </a:r>
          </a:p>
          <a:p>
            <a:r>
              <a:rPr lang="en-US" sz="2000" dirty="0">
                <a:solidFill>
                  <a:schemeClr val="bg1"/>
                </a:solidFill>
                <a:cs typeface="Arial"/>
              </a:rPr>
              <a:t>LOCATION #1</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cs typeface="Arial"/>
              </a:rPr>
              <a:t>.</a:t>
            </a:r>
            <a:br>
              <a:rPr lang="en-US" sz="1400" dirty="0">
                <a:solidFill>
                  <a:schemeClr val="bg1"/>
                </a:solidFill>
                <a:cs typeface="Arial"/>
              </a:rPr>
            </a:br>
            <a:endParaRPr lang="en-US" sz="1400" dirty="0">
              <a:solidFill>
                <a:schemeClr val="bg1"/>
              </a:solidFill>
              <a:cs typeface="Arial"/>
            </a:endParaRPr>
          </a:p>
          <a:p>
            <a:r>
              <a:rPr lang="en-US" sz="2400" b="1" dirty="0">
                <a:solidFill>
                  <a:schemeClr val="bg1"/>
                </a:solidFill>
                <a:cs typeface="Arial"/>
              </a:rPr>
              <a:t>EVENT TITLE</a:t>
            </a:r>
          </a:p>
          <a:p>
            <a:r>
              <a:rPr lang="en-US" sz="2000" dirty="0">
                <a:solidFill>
                  <a:schemeClr val="bg1"/>
                </a:solidFill>
                <a:cs typeface="Arial"/>
              </a:rPr>
              <a:t>LOCATION #2</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latin typeface="Aria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endParaRPr lang="en-US" sz="1400" dirty="0">
              <a:solidFill>
                <a:schemeClr val="bg1"/>
              </a:solidFill>
              <a:latin typeface="Arial"/>
              <a:cs typeface="Arial"/>
            </a:endParaRPr>
          </a:p>
          <a:p>
            <a:r>
              <a:rPr lang="en-US" sz="2400" b="1" dirty="0">
                <a:solidFill>
                  <a:schemeClr val="bg1"/>
                </a:solidFill>
                <a:cs typeface="Arial"/>
              </a:rPr>
              <a:t>EVENT TITLE</a:t>
            </a:r>
          </a:p>
          <a:p>
            <a:r>
              <a:rPr lang="en-US" sz="2000" dirty="0">
                <a:solidFill>
                  <a:schemeClr val="bg1"/>
                </a:solidFill>
                <a:cs typeface="Arial"/>
              </a:rPr>
              <a:t>LOCATION #3</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 </a:t>
            </a:r>
          </a:p>
          <a:p>
            <a:endParaRPr lang="en-US" sz="1400" dirty="0">
              <a:solidFill>
                <a:schemeClr val="bg1"/>
              </a:solidFill>
              <a:latin typeface="Arial"/>
              <a:cs typeface="Arial"/>
            </a:endParaRPr>
          </a:p>
          <a:p>
            <a:r>
              <a:rPr lang="en-US" sz="2400" b="1" dirty="0">
                <a:solidFill>
                  <a:schemeClr val="bg1"/>
                </a:solidFill>
                <a:cs typeface="Arial"/>
              </a:rPr>
              <a:t>EVENT TITLE</a:t>
            </a:r>
          </a:p>
          <a:p>
            <a:r>
              <a:rPr lang="en-US" sz="2000" dirty="0">
                <a:solidFill>
                  <a:schemeClr val="bg1"/>
                </a:solidFill>
                <a:cs typeface="Arial"/>
              </a:rPr>
              <a:t>LOCATION #4</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pPr lvl="0"/>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b="1" dirty="0">
              <a:solidFill>
                <a:prstClr val="white"/>
              </a:solidFill>
              <a:cs typeface="Arial"/>
            </a:endParaRPr>
          </a:p>
          <a:p>
            <a:pPr lvl="0"/>
            <a:r>
              <a:rPr lang="en-US" sz="2400" b="1" dirty="0">
                <a:solidFill>
                  <a:prstClr val="white"/>
                </a:solidFill>
                <a:cs typeface="Arial"/>
              </a:rPr>
              <a:t>EVENT TITLE</a:t>
            </a:r>
          </a:p>
          <a:p>
            <a:pPr lvl="0"/>
            <a:r>
              <a:rPr lang="en-US" sz="2000" dirty="0">
                <a:solidFill>
                  <a:prstClr val="white"/>
                </a:solidFill>
                <a:cs typeface="Arial"/>
              </a:rPr>
              <a:t>LOCATION #5</a:t>
            </a:r>
            <a:br>
              <a:rPr lang="en-US" sz="2000" dirty="0">
                <a:solidFill>
                  <a:prstClr val="white"/>
                </a:solidFill>
                <a:cs typeface="Arial"/>
              </a:rPr>
            </a:br>
            <a:r>
              <a:rPr lang="en-US" sz="2000" dirty="0">
                <a:solidFill>
                  <a:prstClr val="white"/>
                </a:solidFill>
                <a:cs typeface="Arial"/>
              </a:rPr>
              <a:t>MONTH/DAY 0:00 PM</a:t>
            </a:r>
          </a:p>
          <a:p>
            <a:pPr lvl="0"/>
            <a:endParaRPr lang="en-US" sz="1400" dirty="0">
              <a:solidFill>
                <a:prstClr val="white"/>
              </a:solidFill>
              <a:cs typeface="Arial"/>
            </a:endParaRPr>
          </a:p>
          <a:p>
            <a:pPr lvl="0"/>
            <a:r>
              <a:rPr lang="en-US" sz="1400" dirty="0">
                <a:solidFill>
                  <a:prstClr val="white"/>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pPr lvl="0"/>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#6</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#7</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#8</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p:txBody>
      </p:sp>
      <p:sp>
        <p:nvSpPr>
          <p:cNvPr id="16" name="Rectangle 15"/>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sp>
        <p:nvSpPr>
          <p:cNvPr id="9" name="TextBox 8"/>
          <p:cNvSpPr txBox="1"/>
          <p:nvPr/>
        </p:nvSpPr>
        <p:spPr>
          <a:xfrm>
            <a:off x="727183" y="1694081"/>
            <a:ext cx="8515131" cy="1785104"/>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SUBTITLE</a:t>
            </a:r>
          </a:p>
        </p:txBody>
      </p:sp>
      <p:pic>
        <p:nvPicPr>
          <p:cNvPr id="11" name="Picture 10" descr="CAL_museumstudies_logo_vector_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183" y="14236005"/>
            <a:ext cx="2870845" cy="655509"/>
          </a:xfrm>
          <a:prstGeom prst="rect">
            <a:avLst/>
          </a:prstGeom>
        </p:spPr>
      </p:pic>
    </p:spTree>
    <p:extLst>
      <p:ext uri="{BB962C8B-B14F-4D97-AF65-F5344CB8AC3E}">
        <p14:creationId xmlns:p14="http://schemas.microsoft.com/office/powerpoint/2010/main" val="97729856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16" name="Rectangle 15"/>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2074756"/>
            <a:ext cx="8515131" cy="2400657"/>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ONE SINGLE LOCATION</a:t>
            </a:r>
            <a:br>
              <a:rPr lang="en-US" sz="4000" dirty="0">
                <a:solidFill>
                  <a:srgbClr val="FFFFFF"/>
                </a:solidFill>
                <a:latin typeface="Arial"/>
                <a:cs typeface="Arial"/>
              </a:rPr>
            </a:br>
            <a:r>
              <a:rPr lang="en-US" sz="4000" dirty="0">
                <a:solidFill>
                  <a:srgbClr val="FFFFFF"/>
                </a:solidFill>
                <a:latin typeface="Arial"/>
                <a:cs typeface="Arial"/>
              </a:rPr>
              <a:t>0:00 PM</a:t>
            </a:r>
          </a:p>
        </p:txBody>
      </p:sp>
      <p:sp>
        <p:nvSpPr>
          <p:cNvPr id="11" name="TextBox 10"/>
          <p:cNvSpPr txBox="1"/>
          <p:nvPr/>
        </p:nvSpPr>
        <p:spPr>
          <a:xfrm>
            <a:off x="727183" y="5058509"/>
            <a:ext cx="8515131" cy="8229600"/>
          </a:xfrm>
          <a:prstGeom prst="rect">
            <a:avLst/>
          </a:prstGeom>
          <a:noFill/>
        </p:spPr>
        <p:txBody>
          <a:bodyPr wrap="square" numCol="2" spcCol="457200" rtlCol="0">
            <a:spAutoFit/>
          </a:bodyPr>
          <a:lstStyle/>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cs typeface="Arial"/>
              </a:rPr>
              <a:t>.</a:t>
            </a:r>
            <a:br>
              <a:rPr lang="en-US" sz="1400" dirty="0">
                <a:solidFill>
                  <a:schemeClr val="bg1"/>
                </a:solidFill>
                <a:cs typeface="Arial"/>
              </a:rPr>
            </a:br>
            <a:endParaRPr lang="en-US" sz="1400" dirty="0">
              <a:solidFill>
                <a:schemeClr val="bg1"/>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latin typeface="Aria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schemeClr val="bg1"/>
              </a:solidFill>
              <a:latin typeface="Aria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schemeClr val="bg1"/>
              </a:solidFill>
              <a:latin typeface="Aria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pPr lvl="0"/>
            <a:endParaRPr lang="en-US" sz="1400" dirty="0">
              <a:solidFill>
                <a:schemeClr val="bg1"/>
              </a:solidFill>
              <a:cs typeface="Arial"/>
            </a:endParaRPr>
          </a:p>
          <a:p>
            <a:pPr lvl="0"/>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pPr lvl="0"/>
            <a:endParaRPr lang="en-US" sz="1400" b="1" dirty="0">
              <a:solidFill>
                <a:prstClr val="white"/>
              </a:solidFill>
              <a:cs typeface="Arial"/>
            </a:endParaRPr>
          </a:p>
          <a:p>
            <a:pPr lvl="0"/>
            <a:r>
              <a:rPr lang="en-US" sz="2400" b="1" dirty="0">
                <a:solidFill>
                  <a:prstClr val="white"/>
                </a:solidFill>
                <a:cs typeface="Arial"/>
              </a:rPr>
              <a:t>EVENT TITLE</a:t>
            </a:r>
            <a:br>
              <a:rPr lang="en-US" sz="2000" dirty="0">
                <a:solidFill>
                  <a:prstClr val="white"/>
                </a:solidFill>
                <a:cs typeface="Arial"/>
              </a:rPr>
            </a:br>
            <a:r>
              <a:rPr lang="en-US" sz="2000" dirty="0">
                <a:solidFill>
                  <a:prstClr val="white"/>
                </a:solidFill>
                <a:cs typeface="Arial"/>
              </a:rPr>
              <a:t>MONTH/DAY</a:t>
            </a:r>
            <a:endParaRPr lang="en-US" sz="1600" dirty="0">
              <a:solidFill>
                <a:prstClr val="white"/>
              </a:solidFill>
              <a:cs typeface="Arial"/>
            </a:endParaRPr>
          </a:p>
          <a:p>
            <a:pPr lvl="0"/>
            <a:endParaRPr lang="en-US" sz="1400" dirty="0">
              <a:solidFill>
                <a:prstClr val="white"/>
              </a:solidFill>
              <a:cs typeface="Arial"/>
            </a:endParaRPr>
          </a:p>
          <a:p>
            <a:pPr lvl="0"/>
            <a:r>
              <a:rPr lang="en-US" sz="1400" dirty="0">
                <a:solidFill>
                  <a:prstClr val="white"/>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prstClr val="white"/>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prstClr val="white"/>
              </a:solidFill>
              <a:cs typeface="Arial"/>
            </a:endParaRPr>
          </a:p>
        </p:txBody>
      </p:sp>
      <p:sp>
        <p:nvSpPr>
          <p:cNvPr id="18" name="Rectangle 17"/>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pic>
        <p:nvPicPr>
          <p:cNvPr id="9" name="Picture 8" descr="CAL_museumstudies_logo_vector_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183" y="14236005"/>
            <a:ext cx="2870845" cy="655509"/>
          </a:xfrm>
          <a:prstGeom prst="rect">
            <a:avLst/>
          </a:prstGeom>
        </p:spPr>
      </p:pic>
    </p:spTree>
    <p:extLst>
      <p:ext uri="{BB962C8B-B14F-4D97-AF65-F5344CB8AC3E}">
        <p14:creationId xmlns:p14="http://schemas.microsoft.com/office/powerpoint/2010/main" val="150210012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23" name="Rectangle 22"/>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2224326"/>
            <a:ext cx="8515131" cy="1785104"/>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SUBTITLE</a:t>
            </a:r>
          </a:p>
        </p:txBody>
      </p:sp>
      <p:sp>
        <p:nvSpPr>
          <p:cNvPr id="9" name="Rectangle 8"/>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sp>
        <p:nvSpPr>
          <p:cNvPr id="21" name="TextBox 20"/>
          <p:cNvSpPr txBox="1"/>
          <p:nvPr/>
        </p:nvSpPr>
        <p:spPr>
          <a:xfrm>
            <a:off x="727183" y="5127140"/>
            <a:ext cx="8636949" cy="7909858"/>
          </a:xfrm>
          <a:prstGeom prst="rect">
            <a:avLst/>
          </a:prstGeom>
          <a:noFill/>
        </p:spPr>
        <p:txBody>
          <a:bodyPr wrap="square" rtlCol="0">
            <a:spAutoFit/>
          </a:bodyPr>
          <a:lstStyle/>
          <a:p>
            <a:pPr>
              <a:tabLst>
                <a:tab pos="1941513" algn="l"/>
              </a:tabLst>
            </a:pPr>
            <a:r>
              <a:rPr lang="en-US" sz="2000" dirty="0">
                <a:solidFill>
                  <a:schemeClr val="bg1"/>
                </a:solidFill>
                <a:cs typeface="Arial"/>
              </a:rPr>
              <a:t>MONTH/DAY 		</a:t>
            </a:r>
            <a:r>
              <a:rPr lang="en-US" sz="2000" b="1" dirty="0">
                <a:solidFill>
                  <a:schemeClr val="bg1"/>
                </a:solidFill>
                <a:cs typeface="Arial"/>
              </a:rPr>
              <a:t>EVENT TITLE</a:t>
            </a:r>
            <a:br>
              <a:rPr lang="en-US" sz="2000" b="1" dirty="0">
                <a:solidFill>
                  <a:schemeClr val="bg1"/>
                </a:solidFill>
                <a:cs typeface="Arial"/>
              </a:rPr>
            </a:br>
            <a:r>
              <a:rPr lang="en-US" sz="2000" b="1" dirty="0">
                <a:solidFill>
                  <a:schemeClr val="bg1"/>
                </a:solidFill>
                <a:cs typeface="Arial"/>
              </a:rPr>
              <a:t>		</a:t>
            </a:r>
            <a:r>
              <a:rPr lang="en-US" sz="2000" dirty="0">
                <a:solidFill>
                  <a:schemeClr val="bg1"/>
                </a:solidFill>
                <a:cs typeface="Arial"/>
              </a:rPr>
              <a:t>LOCATION #1</a:t>
            </a:r>
          </a:p>
          <a:p>
            <a:pPr>
              <a:tabLst>
                <a:tab pos="1941513" algn="l"/>
              </a:tabLst>
            </a:pPr>
            <a:r>
              <a:rPr lang="en-US" sz="2000" b="1" dirty="0">
                <a:solidFill>
                  <a:schemeClr val="bg1"/>
                </a:solidFill>
                <a:cs typeface="Arial"/>
              </a:rPr>
              <a:t>		</a:t>
            </a:r>
            <a:r>
              <a:rPr lang="en-US" sz="2000" dirty="0">
                <a:solidFill>
                  <a:schemeClr val="bg1"/>
                </a:solidFill>
                <a:cs typeface="Arial"/>
              </a:rPr>
              <a:t>0:00PM</a:t>
            </a:r>
          </a:p>
          <a:p>
            <a:pPr lvl="3">
              <a:tabLst>
                <a:tab pos="1941513" algn="l"/>
              </a:tabLst>
            </a:pPr>
            <a:r>
              <a:rPr lang="en-US" sz="1600" dirty="0">
                <a:solidFill>
                  <a:schemeClr val="bg1"/>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cs typeface="Arial"/>
              </a:rPr>
              <a:t>.</a:t>
            </a:r>
          </a:p>
          <a:p>
            <a:pPr>
              <a:tabLst>
                <a:tab pos="1941513" algn="l"/>
              </a:tabLst>
            </a:pPr>
            <a:endParaRPr lang="en-US" sz="1600" dirty="0">
              <a:solidFill>
                <a:schemeClr val="bg1"/>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#2</a:t>
            </a:r>
          </a:p>
          <a:p>
            <a:pPr lvl="0">
              <a:tabLst>
                <a:tab pos="1941513" algn="l"/>
              </a:tabLst>
            </a:pPr>
            <a:r>
              <a:rPr lang="en-US" sz="2000" dirty="0">
                <a:solidFill>
                  <a:prstClr val="white"/>
                </a:solidFill>
                <a:cs typeface="Arial"/>
              </a:rPr>
              <a:t>		0:00 PM</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#3</a:t>
            </a:r>
          </a:p>
          <a:p>
            <a:pPr lvl="0">
              <a:tabLst>
                <a:tab pos="1941513" algn="l"/>
              </a:tabLst>
            </a:pPr>
            <a:r>
              <a:rPr lang="en-US" sz="2000" dirty="0">
                <a:solidFill>
                  <a:prstClr val="white"/>
                </a:solidFill>
                <a:cs typeface="Arial"/>
              </a:rPr>
              <a:t>		0:00PM</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#4</a:t>
            </a:r>
          </a:p>
          <a:p>
            <a:pPr lvl="0">
              <a:tabLst>
                <a:tab pos="1941513" algn="l"/>
              </a:tabLst>
            </a:pPr>
            <a:r>
              <a:rPr lang="en-US" sz="2000" dirty="0">
                <a:solidFill>
                  <a:prstClr val="white"/>
                </a:solidFill>
                <a:cs typeface="Arial"/>
              </a:rPr>
              <a:t>		0:00PM</a:t>
            </a:r>
            <a:endParaRPr lang="en-US" sz="1600" dirty="0">
              <a:solidFill>
                <a:prstClr val="white"/>
              </a:solidFill>
              <a:cs typeface="Arial"/>
            </a:endParaRP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p:txBody>
      </p:sp>
      <p:pic>
        <p:nvPicPr>
          <p:cNvPr id="11" name="Picture 10"/>
          <p:cNvPicPr>
            <a:picLocks noChangeAspect="1"/>
          </p:cNvPicPr>
          <p:nvPr/>
        </p:nvPicPr>
        <p:blipFill>
          <a:blip r:embed="rId2"/>
          <a:stretch>
            <a:fillRect/>
          </a:stretch>
        </p:blipFill>
        <p:spPr>
          <a:xfrm>
            <a:off x="721896" y="14243588"/>
            <a:ext cx="4439622" cy="681173"/>
          </a:xfrm>
          <a:prstGeom prst="rect">
            <a:avLst/>
          </a:prstGeom>
          <a:noFill/>
          <a:ln>
            <a:noFill/>
          </a:ln>
        </p:spPr>
      </p:pic>
    </p:spTree>
    <p:extLst>
      <p:ext uri="{BB962C8B-B14F-4D97-AF65-F5344CB8AC3E}">
        <p14:creationId xmlns:p14="http://schemas.microsoft.com/office/powerpoint/2010/main" val="89287542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33" name="Rectangle 32"/>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1736500"/>
            <a:ext cx="8515131" cy="2400657"/>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ONE SINGLE LOCATION</a:t>
            </a:r>
            <a:br>
              <a:rPr lang="en-US" sz="4000" dirty="0">
                <a:solidFill>
                  <a:srgbClr val="FFFFFF"/>
                </a:solidFill>
                <a:latin typeface="Arial"/>
                <a:cs typeface="Arial"/>
              </a:rPr>
            </a:br>
            <a:r>
              <a:rPr lang="en-US" sz="4000" dirty="0">
                <a:solidFill>
                  <a:srgbClr val="FFFFFF"/>
                </a:solidFill>
                <a:latin typeface="Arial"/>
                <a:cs typeface="Arial"/>
              </a:rPr>
              <a:t>0:00 PM</a:t>
            </a:r>
          </a:p>
        </p:txBody>
      </p:sp>
      <p:sp>
        <p:nvSpPr>
          <p:cNvPr id="25" name="TextBox 24"/>
          <p:cNvSpPr txBox="1"/>
          <p:nvPr/>
        </p:nvSpPr>
        <p:spPr>
          <a:xfrm>
            <a:off x="727183" y="4926496"/>
            <a:ext cx="8636949" cy="8229600"/>
          </a:xfrm>
          <a:prstGeom prst="rect">
            <a:avLst/>
          </a:prstGeom>
          <a:noFill/>
        </p:spPr>
        <p:txBody>
          <a:bodyPr wrap="square" rtlCol="0">
            <a:spAutoFit/>
          </a:bodyPr>
          <a:lstStyle/>
          <a:p>
            <a:pPr>
              <a:tabLst>
                <a:tab pos="1941513" algn="l"/>
              </a:tabLst>
            </a:pPr>
            <a:r>
              <a:rPr lang="en-US" sz="2000" dirty="0">
                <a:solidFill>
                  <a:schemeClr val="bg1"/>
                </a:solidFill>
                <a:cs typeface="Arial"/>
              </a:rPr>
              <a:t>MONTH/DAY 		</a:t>
            </a:r>
            <a:r>
              <a:rPr lang="en-US" sz="2000" b="1" dirty="0">
                <a:solidFill>
                  <a:schemeClr val="bg1"/>
                </a:solidFill>
                <a:cs typeface="Arial"/>
              </a:rPr>
              <a:t>EVENT TITLE</a:t>
            </a:r>
          </a:p>
          <a:p>
            <a:pPr marL="1968500" lvl="3">
              <a:tabLst>
                <a:tab pos="1924050" algn="l"/>
              </a:tabLst>
            </a:pPr>
            <a:r>
              <a:rPr lang="en-US" sz="1600" dirty="0">
                <a:solidFill>
                  <a:schemeClr val="bg1"/>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 </a:t>
            </a:r>
          </a:p>
          <a:p>
            <a:pPr marL="1968500" lvl="3">
              <a:tabLst>
                <a:tab pos="1924050" algn="l"/>
              </a:tabLst>
            </a:pPr>
            <a:r>
              <a:rPr lang="en-US" sz="1600" dirty="0"/>
              <a:t> </a:t>
            </a:r>
            <a:endParaRPr lang="en-US" sz="1600" dirty="0">
              <a:solidFill>
                <a:schemeClr val="bg1"/>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 </a:t>
            </a: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a:t>
            </a:r>
          </a:p>
          <a:p>
            <a:pPr lvl="3">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r>
              <a:rPr lang="en-US" sz="1600" dirty="0">
                <a:solidFill>
                  <a:prstClr val="white"/>
                </a:solidFill>
                <a:cs typeface="Arial"/>
              </a:rPr>
              <a:t>	</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a:t>
            </a:r>
            <a:r>
              <a:rPr lang="en-US" sz="1600" dirty="0">
                <a:solidFill>
                  <a:schemeClr val="bg1"/>
                </a:solidFill>
              </a:rPr>
              <a:t>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a:tabLst>
                <a:tab pos="1941513" algn="l"/>
              </a:tabLst>
            </a:pPr>
            <a:endParaRPr lang="en-US" sz="4000" dirty="0">
              <a:solidFill>
                <a:schemeClr val="bg1"/>
              </a:solidFill>
              <a:latin typeface="Arial"/>
              <a:cs typeface="Arial"/>
            </a:endParaRPr>
          </a:p>
        </p:txBody>
      </p:sp>
      <p:sp>
        <p:nvSpPr>
          <p:cNvPr id="36" name="Rectangle 35"/>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pic>
        <p:nvPicPr>
          <p:cNvPr id="10" name="Picture 9">
            <a:extLst>
              <a:ext uri="{FF2B5EF4-FFF2-40B4-BE49-F238E27FC236}">
                <a16:creationId xmlns:a16="http://schemas.microsoft.com/office/drawing/2014/main" id="{81F11744-9072-C94B-BD85-41BBD3C873DB}"/>
              </a:ext>
            </a:extLst>
          </p:cNvPr>
          <p:cNvPicPr>
            <a:picLocks noChangeAspect="1"/>
          </p:cNvPicPr>
          <p:nvPr/>
        </p:nvPicPr>
        <p:blipFill>
          <a:blip r:embed="rId2"/>
          <a:stretch>
            <a:fillRect/>
          </a:stretch>
        </p:blipFill>
        <p:spPr>
          <a:xfrm>
            <a:off x="721896" y="14243588"/>
            <a:ext cx="4439622" cy="681173"/>
          </a:xfrm>
          <a:prstGeom prst="rect">
            <a:avLst/>
          </a:prstGeom>
          <a:noFill/>
          <a:ln>
            <a:noFill/>
          </a:ln>
        </p:spPr>
      </p:pic>
    </p:spTree>
    <p:extLst>
      <p:ext uri="{BB962C8B-B14F-4D97-AF65-F5344CB8AC3E}">
        <p14:creationId xmlns:p14="http://schemas.microsoft.com/office/powerpoint/2010/main" val="208900957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13" name="Rectangle 12"/>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727181" y="3999981"/>
            <a:ext cx="8515131" cy="9144000"/>
          </a:xfrm>
          <a:prstGeom prst="rect">
            <a:avLst/>
          </a:prstGeom>
          <a:noFill/>
        </p:spPr>
        <p:txBody>
          <a:bodyPr wrap="square" numCol="2" spcCol="457200" rtlCol="0" anchor="t">
            <a:spAutoFit/>
          </a:bodyPr>
          <a:lstStyle/>
          <a:p>
            <a:r>
              <a:rPr lang="en-US" sz="2400" b="1" dirty="0">
                <a:solidFill>
                  <a:schemeClr val="bg1"/>
                </a:solidFill>
                <a:cs typeface="Arial"/>
              </a:rPr>
              <a:t>EVENT TITLE</a:t>
            </a:r>
          </a:p>
          <a:p>
            <a:r>
              <a:rPr lang="en-US" sz="2000" dirty="0">
                <a:solidFill>
                  <a:schemeClr val="bg1"/>
                </a:solidFill>
                <a:cs typeface="Arial"/>
              </a:rPr>
              <a:t>LOCATION #1</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cs typeface="Arial"/>
              </a:rPr>
              <a:t>.</a:t>
            </a:r>
            <a:br>
              <a:rPr lang="en-US" sz="1400" dirty="0">
                <a:solidFill>
                  <a:schemeClr val="bg1"/>
                </a:solidFill>
                <a:cs typeface="Arial"/>
              </a:rPr>
            </a:br>
            <a:endParaRPr lang="en-US" sz="1400" dirty="0">
              <a:solidFill>
                <a:schemeClr val="bg1"/>
              </a:solidFill>
              <a:cs typeface="Arial"/>
            </a:endParaRPr>
          </a:p>
          <a:p>
            <a:r>
              <a:rPr lang="en-US" sz="2400" b="1" dirty="0">
                <a:solidFill>
                  <a:schemeClr val="bg1"/>
                </a:solidFill>
                <a:cs typeface="Arial"/>
              </a:rPr>
              <a:t>EVENT TITLE</a:t>
            </a:r>
          </a:p>
          <a:p>
            <a:r>
              <a:rPr lang="en-US" sz="2000" dirty="0">
                <a:solidFill>
                  <a:schemeClr val="bg1"/>
                </a:solidFill>
                <a:cs typeface="Arial"/>
              </a:rPr>
              <a:t>LOCATION #2</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latin typeface="Aria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endParaRPr lang="en-US" sz="1400" dirty="0">
              <a:solidFill>
                <a:schemeClr val="bg1"/>
              </a:solidFill>
              <a:latin typeface="Arial"/>
              <a:cs typeface="Arial"/>
            </a:endParaRPr>
          </a:p>
          <a:p>
            <a:r>
              <a:rPr lang="en-US" sz="2400" b="1" dirty="0">
                <a:solidFill>
                  <a:schemeClr val="bg1"/>
                </a:solidFill>
                <a:cs typeface="Arial"/>
              </a:rPr>
              <a:t>EVENT TITLE</a:t>
            </a:r>
          </a:p>
          <a:p>
            <a:r>
              <a:rPr lang="en-US" sz="2000" dirty="0">
                <a:solidFill>
                  <a:schemeClr val="bg1"/>
                </a:solidFill>
                <a:cs typeface="Arial"/>
              </a:rPr>
              <a:t>LOCATION #3</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 </a:t>
            </a:r>
          </a:p>
          <a:p>
            <a:endParaRPr lang="en-US" sz="1400" dirty="0">
              <a:solidFill>
                <a:schemeClr val="bg1"/>
              </a:solidFill>
              <a:latin typeface="Arial"/>
              <a:cs typeface="Arial"/>
            </a:endParaRPr>
          </a:p>
          <a:p>
            <a:r>
              <a:rPr lang="en-US" sz="2400" b="1" dirty="0">
                <a:solidFill>
                  <a:schemeClr val="bg1"/>
                </a:solidFill>
                <a:cs typeface="Arial"/>
              </a:rPr>
              <a:t>EVENT TITLE</a:t>
            </a:r>
          </a:p>
          <a:p>
            <a:r>
              <a:rPr lang="en-US" sz="2000" dirty="0">
                <a:solidFill>
                  <a:schemeClr val="bg1"/>
                </a:solidFill>
                <a:cs typeface="Arial"/>
              </a:rPr>
              <a:t>LOCATION #4</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pPr lvl="0"/>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b="1" dirty="0">
              <a:solidFill>
                <a:prstClr val="white"/>
              </a:solidFill>
              <a:cs typeface="Arial"/>
            </a:endParaRPr>
          </a:p>
          <a:p>
            <a:pPr lvl="0"/>
            <a:r>
              <a:rPr lang="en-US" sz="2400" b="1" dirty="0">
                <a:solidFill>
                  <a:prstClr val="white"/>
                </a:solidFill>
                <a:cs typeface="Arial"/>
              </a:rPr>
              <a:t>EVENT TITLE</a:t>
            </a:r>
          </a:p>
          <a:p>
            <a:pPr lvl="0"/>
            <a:r>
              <a:rPr lang="en-US" sz="2000" dirty="0">
                <a:solidFill>
                  <a:prstClr val="white"/>
                </a:solidFill>
                <a:cs typeface="Arial"/>
              </a:rPr>
              <a:t>LOCATION #5</a:t>
            </a:r>
            <a:br>
              <a:rPr lang="en-US" sz="2000" dirty="0">
                <a:solidFill>
                  <a:prstClr val="white"/>
                </a:solidFill>
                <a:cs typeface="Arial"/>
              </a:rPr>
            </a:br>
            <a:r>
              <a:rPr lang="en-US" sz="2000" dirty="0">
                <a:solidFill>
                  <a:prstClr val="white"/>
                </a:solidFill>
                <a:cs typeface="Arial"/>
              </a:rPr>
              <a:t>MONTH/DAY 0:00 PM</a:t>
            </a:r>
          </a:p>
          <a:p>
            <a:pPr lvl="0"/>
            <a:endParaRPr lang="en-US" sz="1400" dirty="0">
              <a:solidFill>
                <a:prstClr val="white"/>
              </a:solidFill>
              <a:cs typeface="Arial"/>
            </a:endParaRPr>
          </a:p>
          <a:p>
            <a:pPr lvl="0"/>
            <a:r>
              <a:rPr lang="en-US" sz="1400" dirty="0">
                <a:solidFill>
                  <a:prstClr val="white"/>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pPr lvl="0"/>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#6</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#7</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#8</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p:txBody>
      </p:sp>
      <p:sp>
        <p:nvSpPr>
          <p:cNvPr id="16" name="Rectangle 15"/>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sp>
        <p:nvSpPr>
          <p:cNvPr id="9" name="TextBox 8"/>
          <p:cNvSpPr txBox="1"/>
          <p:nvPr/>
        </p:nvSpPr>
        <p:spPr>
          <a:xfrm>
            <a:off x="727183" y="1694081"/>
            <a:ext cx="8515131" cy="1785104"/>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SUBTITLE</a:t>
            </a:r>
          </a:p>
        </p:txBody>
      </p:sp>
      <p:pic>
        <p:nvPicPr>
          <p:cNvPr id="11" name="Picture 10">
            <a:extLst>
              <a:ext uri="{FF2B5EF4-FFF2-40B4-BE49-F238E27FC236}">
                <a16:creationId xmlns:a16="http://schemas.microsoft.com/office/drawing/2014/main" id="{4C5218E1-900E-5545-993F-570B4AA781D5}"/>
              </a:ext>
            </a:extLst>
          </p:cNvPr>
          <p:cNvPicPr>
            <a:picLocks noChangeAspect="1"/>
          </p:cNvPicPr>
          <p:nvPr/>
        </p:nvPicPr>
        <p:blipFill>
          <a:blip r:embed="rId2"/>
          <a:stretch>
            <a:fillRect/>
          </a:stretch>
        </p:blipFill>
        <p:spPr>
          <a:xfrm>
            <a:off x="721896" y="14243588"/>
            <a:ext cx="4439622" cy="681173"/>
          </a:xfrm>
          <a:prstGeom prst="rect">
            <a:avLst/>
          </a:prstGeom>
          <a:noFill/>
          <a:ln>
            <a:noFill/>
          </a:ln>
        </p:spPr>
      </p:pic>
    </p:spTree>
    <p:extLst>
      <p:ext uri="{BB962C8B-B14F-4D97-AF65-F5344CB8AC3E}">
        <p14:creationId xmlns:p14="http://schemas.microsoft.com/office/powerpoint/2010/main" val="77384945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16" name="Rectangle 15"/>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2074756"/>
            <a:ext cx="8515131" cy="2400657"/>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ONE SINGLE LOCATION</a:t>
            </a:r>
            <a:br>
              <a:rPr lang="en-US" sz="4000" dirty="0">
                <a:solidFill>
                  <a:srgbClr val="FFFFFF"/>
                </a:solidFill>
                <a:latin typeface="Arial"/>
                <a:cs typeface="Arial"/>
              </a:rPr>
            </a:br>
            <a:r>
              <a:rPr lang="en-US" sz="4000" dirty="0">
                <a:solidFill>
                  <a:srgbClr val="FFFFFF"/>
                </a:solidFill>
                <a:latin typeface="Arial"/>
                <a:cs typeface="Arial"/>
              </a:rPr>
              <a:t>0:00 PM</a:t>
            </a:r>
          </a:p>
        </p:txBody>
      </p:sp>
      <p:sp>
        <p:nvSpPr>
          <p:cNvPr id="11" name="TextBox 10"/>
          <p:cNvSpPr txBox="1"/>
          <p:nvPr/>
        </p:nvSpPr>
        <p:spPr>
          <a:xfrm>
            <a:off x="727183" y="5058509"/>
            <a:ext cx="8515131" cy="8229600"/>
          </a:xfrm>
          <a:prstGeom prst="rect">
            <a:avLst/>
          </a:prstGeom>
          <a:noFill/>
        </p:spPr>
        <p:txBody>
          <a:bodyPr wrap="square" numCol="2" spcCol="457200" rtlCol="0">
            <a:spAutoFit/>
          </a:bodyPr>
          <a:lstStyle/>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cs typeface="Arial"/>
              </a:rPr>
              <a:t>.</a:t>
            </a:r>
            <a:br>
              <a:rPr lang="en-US" sz="1400" dirty="0">
                <a:solidFill>
                  <a:schemeClr val="bg1"/>
                </a:solidFill>
                <a:cs typeface="Arial"/>
              </a:rPr>
            </a:br>
            <a:endParaRPr lang="en-US" sz="1400" dirty="0">
              <a:solidFill>
                <a:schemeClr val="bg1"/>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latin typeface="Aria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schemeClr val="bg1"/>
              </a:solidFill>
              <a:latin typeface="Aria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schemeClr val="bg1"/>
              </a:solidFill>
              <a:latin typeface="Aria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pPr lvl="0"/>
            <a:endParaRPr lang="en-US" sz="1400" dirty="0">
              <a:solidFill>
                <a:schemeClr val="bg1"/>
              </a:solidFill>
              <a:cs typeface="Arial"/>
            </a:endParaRPr>
          </a:p>
          <a:p>
            <a:pPr lvl="0"/>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pPr lvl="0"/>
            <a:endParaRPr lang="en-US" sz="1400" b="1" dirty="0">
              <a:solidFill>
                <a:prstClr val="white"/>
              </a:solidFill>
              <a:cs typeface="Arial"/>
            </a:endParaRPr>
          </a:p>
          <a:p>
            <a:pPr lvl="0"/>
            <a:r>
              <a:rPr lang="en-US" sz="2400" b="1" dirty="0">
                <a:solidFill>
                  <a:prstClr val="white"/>
                </a:solidFill>
                <a:cs typeface="Arial"/>
              </a:rPr>
              <a:t>EVENT TITLE</a:t>
            </a:r>
            <a:br>
              <a:rPr lang="en-US" sz="2000" dirty="0">
                <a:solidFill>
                  <a:prstClr val="white"/>
                </a:solidFill>
                <a:cs typeface="Arial"/>
              </a:rPr>
            </a:br>
            <a:r>
              <a:rPr lang="en-US" sz="2000" dirty="0">
                <a:solidFill>
                  <a:prstClr val="white"/>
                </a:solidFill>
                <a:cs typeface="Arial"/>
              </a:rPr>
              <a:t>MONTH/DAY</a:t>
            </a:r>
            <a:endParaRPr lang="en-US" sz="1600" dirty="0">
              <a:solidFill>
                <a:prstClr val="white"/>
              </a:solidFill>
              <a:cs typeface="Arial"/>
            </a:endParaRPr>
          </a:p>
          <a:p>
            <a:pPr lvl="0"/>
            <a:endParaRPr lang="en-US" sz="1400" dirty="0">
              <a:solidFill>
                <a:prstClr val="white"/>
              </a:solidFill>
              <a:cs typeface="Arial"/>
            </a:endParaRPr>
          </a:p>
          <a:p>
            <a:pPr lvl="0"/>
            <a:r>
              <a:rPr lang="en-US" sz="1400" dirty="0">
                <a:solidFill>
                  <a:prstClr val="white"/>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prstClr val="white"/>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prstClr val="white"/>
              </a:solidFill>
              <a:cs typeface="Arial"/>
            </a:endParaRPr>
          </a:p>
        </p:txBody>
      </p:sp>
      <p:sp>
        <p:nvSpPr>
          <p:cNvPr id="18" name="Rectangle 17"/>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pic>
        <p:nvPicPr>
          <p:cNvPr id="9" name="Picture 8">
            <a:extLst>
              <a:ext uri="{FF2B5EF4-FFF2-40B4-BE49-F238E27FC236}">
                <a16:creationId xmlns:a16="http://schemas.microsoft.com/office/drawing/2014/main" id="{887492AA-638D-F34C-A4F6-231BDF9937E4}"/>
              </a:ext>
            </a:extLst>
          </p:cNvPr>
          <p:cNvPicPr>
            <a:picLocks noChangeAspect="1"/>
          </p:cNvPicPr>
          <p:nvPr/>
        </p:nvPicPr>
        <p:blipFill>
          <a:blip r:embed="rId2"/>
          <a:stretch>
            <a:fillRect/>
          </a:stretch>
        </p:blipFill>
        <p:spPr>
          <a:xfrm>
            <a:off x="721896" y="14243588"/>
            <a:ext cx="4439622" cy="681173"/>
          </a:xfrm>
          <a:prstGeom prst="rect">
            <a:avLst/>
          </a:prstGeom>
          <a:noFill/>
          <a:ln>
            <a:noFill/>
          </a:ln>
        </p:spPr>
      </p:pic>
    </p:spTree>
    <p:extLst>
      <p:ext uri="{BB962C8B-B14F-4D97-AF65-F5344CB8AC3E}">
        <p14:creationId xmlns:p14="http://schemas.microsoft.com/office/powerpoint/2010/main" val="92673991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23" name="Rectangle 22"/>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2224326"/>
            <a:ext cx="8515131" cy="1785104"/>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SUBTITLE</a:t>
            </a:r>
          </a:p>
        </p:txBody>
      </p:sp>
      <p:sp>
        <p:nvSpPr>
          <p:cNvPr id="9" name="Rectangle 8"/>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sp>
        <p:nvSpPr>
          <p:cNvPr id="21" name="TextBox 20"/>
          <p:cNvSpPr txBox="1"/>
          <p:nvPr/>
        </p:nvSpPr>
        <p:spPr>
          <a:xfrm>
            <a:off x="727183" y="5127140"/>
            <a:ext cx="8636949" cy="7909858"/>
          </a:xfrm>
          <a:prstGeom prst="rect">
            <a:avLst/>
          </a:prstGeom>
          <a:noFill/>
        </p:spPr>
        <p:txBody>
          <a:bodyPr wrap="square" rtlCol="0">
            <a:spAutoFit/>
          </a:bodyPr>
          <a:lstStyle/>
          <a:p>
            <a:pPr>
              <a:tabLst>
                <a:tab pos="1941513" algn="l"/>
              </a:tabLst>
            </a:pPr>
            <a:r>
              <a:rPr lang="en-US" sz="2000" dirty="0">
                <a:solidFill>
                  <a:schemeClr val="bg1"/>
                </a:solidFill>
                <a:cs typeface="Arial"/>
              </a:rPr>
              <a:t>MONTH/DAY 		</a:t>
            </a:r>
            <a:r>
              <a:rPr lang="en-US" sz="2000" b="1" dirty="0">
                <a:solidFill>
                  <a:schemeClr val="bg1"/>
                </a:solidFill>
                <a:cs typeface="Arial"/>
              </a:rPr>
              <a:t>EVENT TITLE</a:t>
            </a:r>
            <a:br>
              <a:rPr lang="en-US" sz="2000" b="1" dirty="0">
                <a:solidFill>
                  <a:schemeClr val="bg1"/>
                </a:solidFill>
                <a:cs typeface="Arial"/>
              </a:rPr>
            </a:br>
            <a:r>
              <a:rPr lang="en-US" sz="2000" b="1" dirty="0">
                <a:solidFill>
                  <a:schemeClr val="bg1"/>
                </a:solidFill>
                <a:cs typeface="Arial"/>
              </a:rPr>
              <a:t>		</a:t>
            </a:r>
            <a:r>
              <a:rPr lang="en-US" sz="2000" dirty="0">
                <a:solidFill>
                  <a:schemeClr val="bg1"/>
                </a:solidFill>
                <a:cs typeface="Arial"/>
              </a:rPr>
              <a:t>LOCATION #1</a:t>
            </a:r>
          </a:p>
          <a:p>
            <a:pPr>
              <a:tabLst>
                <a:tab pos="1941513" algn="l"/>
              </a:tabLst>
            </a:pPr>
            <a:r>
              <a:rPr lang="en-US" sz="2000" b="1" dirty="0">
                <a:solidFill>
                  <a:schemeClr val="bg1"/>
                </a:solidFill>
                <a:cs typeface="Arial"/>
              </a:rPr>
              <a:t>		</a:t>
            </a:r>
            <a:r>
              <a:rPr lang="en-US" sz="2000" dirty="0">
                <a:solidFill>
                  <a:schemeClr val="bg1"/>
                </a:solidFill>
                <a:cs typeface="Arial"/>
              </a:rPr>
              <a:t>0:00PM</a:t>
            </a:r>
          </a:p>
          <a:p>
            <a:pPr lvl="3">
              <a:tabLst>
                <a:tab pos="1941513" algn="l"/>
              </a:tabLst>
            </a:pPr>
            <a:r>
              <a:rPr lang="en-US" sz="1600" dirty="0">
                <a:solidFill>
                  <a:schemeClr val="bg1"/>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cs typeface="Arial"/>
              </a:rPr>
              <a:t>.</a:t>
            </a:r>
          </a:p>
          <a:p>
            <a:pPr>
              <a:tabLst>
                <a:tab pos="1941513" algn="l"/>
              </a:tabLst>
            </a:pPr>
            <a:endParaRPr lang="en-US" sz="1600" dirty="0">
              <a:solidFill>
                <a:schemeClr val="bg1"/>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#2</a:t>
            </a:r>
          </a:p>
          <a:p>
            <a:pPr lvl="0">
              <a:tabLst>
                <a:tab pos="1941513" algn="l"/>
              </a:tabLst>
            </a:pPr>
            <a:r>
              <a:rPr lang="en-US" sz="2000" dirty="0">
                <a:solidFill>
                  <a:prstClr val="white"/>
                </a:solidFill>
                <a:cs typeface="Arial"/>
              </a:rPr>
              <a:t>		0:00 PM</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#3</a:t>
            </a:r>
          </a:p>
          <a:p>
            <a:pPr lvl="0">
              <a:tabLst>
                <a:tab pos="1941513" algn="l"/>
              </a:tabLst>
            </a:pPr>
            <a:r>
              <a:rPr lang="en-US" sz="2000" dirty="0">
                <a:solidFill>
                  <a:prstClr val="white"/>
                </a:solidFill>
                <a:cs typeface="Arial"/>
              </a:rPr>
              <a:t>		0:00PM</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#4</a:t>
            </a:r>
          </a:p>
          <a:p>
            <a:pPr lvl="0">
              <a:tabLst>
                <a:tab pos="1941513" algn="l"/>
              </a:tabLst>
            </a:pPr>
            <a:r>
              <a:rPr lang="en-US" sz="2000" dirty="0">
                <a:solidFill>
                  <a:prstClr val="white"/>
                </a:solidFill>
                <a:cs typeface="Arial"/>
              </a:rPr>
              <a:t>		0:00PM</a:t>
            </a:r>
            <a:endParaRPr lang="en-US" sz="1600" dirty="0">
              <a:solidFill>
                <a:prstClr val="white"/>
              </a:solidFill>
              <a:cs typeface="Arial"/>
            </a:endParaRP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183" y="14234444"/>
            <a:ext cx="2888965" cy="657070"/>
          </a:xfrm>
          <a:prstGeom prst="rect">
            <a:avLst/>
          </a:prstGeom>
          <a:noFill/>
          <a:ln>
            <a:noFill/>
          </a:ln>
        </p:spPr>
      </p:pic>
    </p:spTree>
    <p:extLst>
      <p:ext uri="{BB962C8B-B14F-4D97-AF65-F5344CB8AC3E}">
        <p14:creationId xmlns:p14="http://schemas.microsoft.com/office/powerpoint/2010/main" val="159022868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33" name="Rectangle 32"/>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1736500"/>
            <a:ext cx="8515131" cy="2400657"/>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ONE SINGLE LOCATION</a:t>
            </a:r>
            <a:br>
              <a:rPr lang="en-US" sz="4000" dirty="0">
                <a:solidFill>
                  <a:srgbClr val="FFFFFF"/>
                </a:solidFill>
                <a:latin typeface="Arial"/>
                <a:cs typeface="Arial"/>
              </a:rPr>
            </a:br>
            <a:r>
              <a:rPr lang="en-US" sz="4000" dirty="0">
                <a:solidFill>
                  <a:srgbClr val="FFFFFF"/>
                </a:solidFill>
                <a:latin typeface="Arial"/>
                <a:cs typeface="Arial"/>
              </a:rPr>
              <a:t>0:00 PM</a:t>
            </a:r>
          </a:p>
        </p:txBody>
      </p:sp>
      <p:sp>
        <p:nvSpPr>
          <p:cNvPr id="25" name="TextBox 24"/>
          <p:cNvSpPr txBox="1"/>
          <p:nvPr/>
        </p:nvSpPr>
        <p:spPr>
          <a:xfrm>
            <a:off x="727183" y="4926496"/>
            <a:ext cx="8636949" cy="8229600"/>
          </a:xfrm>
          <a:prstGeom prst="rect">
            <a:avLst/>
          </a:prstGeom>
          <a:noFill/>
        </p:spPr>
        <p:txBody>
          <a:bodyPr wrap="square" rtlCol="0">
            <a:spAutoFit/>
          </a:bodyPr>
          <a:lstStyle/>
          <a:p>
            <a:pPr>
              <a:tabLst>
                <a:tab pos="1941513" algn="l"/>
              </a:tabLst>
            </a:pPr>
            <a:r>
              <a:rPr lang="en-US" sz="2000" dirty="0">
                <a:solidFill>
                  <a:schemeClr val="bg1"/>
                </a:solidFill>
                <a:cs typeface="Arial"/>
              </a:rPr>
              <a:t>MONTH/DAY 		</a:t>
            </a:r>
            <a:r>
              <a:rPr lang="en-US" sz="2000" b="1" dirty="0">
                <a:solidFill>
                  <a:schemeClr val="bg1"/>
                </a:solidFill>
                <a:cs typeface="Arial"/>
              </a:rPr>
              <a:t>EVENT TITLE</a:t>
            </a:r>
          </a:p>
          <a:p>
            <a:pPr marL="1968500" lvl="3">
              <a:tabLst>
                <a:tab pos="1924050" algn="l"/>
              </a:tabLst>
            </a:pPr>
            <a:r>
              <a:rPr lang="en-US" sz="1600" dirty="0">
                <a:solidFill>
                  <a:schemeClr val="bg1"/>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 </a:t>
            </a:r>
          </a:p>
          <a:p>
            <a:pPr marL="1968500" lvl="3">
              <a:tabLst>
                <a:tab pos="1924050" algn="l"/>
              </a:tabLst>
            </a:pPr>
            <a:r>
              <a:rPr lang="en-US" sz="1600" dirty="0"/>
              <a:t> </a:t>
            </a:r>
            <a:endParaRPr lang="en-US" sz="1600" dirty="0">
              <a:solidFill>
                <a:schemeClr val="bg1"/>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 </a:t>
            </a: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a:t>
            </a:r>
          </a:p>
          <a:p>
            <a:pPr lvl="3">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r>
              <a:rPr lang="en-US" sz="1600" dirty="0">
                <a:solidFill>
                  <a:prstClr val="white"/>
                </a:solidFill>
                <a:cs typeface="Arial"/>
              </a:rPr>
              <a:t>	</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a:t>
            </a:r>
            <a:r>
              <a:rPr lang="en-US" sz="1600" dirty="0">
                <a:solidFill>
                  <a:schemeClr val="bg1"/>
                </a:solidFill>
              </a:rPr>
              <a:t>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a:tabLst>
                <a:tab pos="1941513" algn="l"/>
              </a:tabLst>
            </a:pPr>
            <a:endParaRPr lang="en-US" sz="4000" dirty="0">
              <a:solidFill>
                <a:schemeClr val="bg1"/>
              </a:solidFill>
              <a:latin typeface="Arial"/>
              <a:cs typeface="Arial"/>
            </a:endParaRPr>
          </a:p>
        </p:txBody>
      </p:sp>
      <p:sp>
        <p:nvSpPr>
          <p:cNvPr id="36" name="Rectangle 35"/>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183" y="14234444"/>
            <a:ext cx="2888965" cy="657070"/>
          </a:xfrm>
          <a:prstGeom prst="rect">
            <a:avLst/>
          </a:prstGeom>
          <a:noFill/>
          <a:ln>
            <a:noFill/>
          </a:ln>
        </p:spPr>
      </p:pic>
    </p:spTree>
    <p:extLst>
      <p:ext uri="{BB962C8B-B14F-4D97-AF65-F5344CB8AC3E}">
        <p14:creationId xmlns:p14="http://schemas.microsoft.com/office/powerpoint/2010/main" val="153950507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13" name="Rectangle 12"/>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727181" y="3999981"/>
            <a:ext cx="8515131" cy="9144000"/>
          </a:xfrm>
          <a:prstGeom prst="rect">
            <a:avLst/>
          </a:prstGeom>
          <a:noFill/>
        </p:spPr>
        <p:txBody>
          <a:bodyPr wrap="square" numCol="2" spcCol="457200" rtlCol="0" anchor="t">
            <a:spAutoFit/>
          </a:bodyPr>
          <a:lstStyle/>
          <a:p>
            <a:r>
              <a:rPr lang="en-US" sz="2400" b="1" dirty="0">
                <a:solidFill>
                  <a:schemeClr val="bg1"/>
                </a:solidFill>
                <a:cs typeface="Arial"/>
              </a:rPr>
              <a:t>EVENT TITLE</a:t>
            </a:r>
          </a:p>
          <a:p>
            <a:r>
              <a:rPr lang="en-US" sz="2000" dirty="0">
                <a:solidFill>
                  <a:schemeClr val="bg1"/>
                </a:solidFill>
                <a:cs typeface="Arial"/>
              </a:rPr>
              <a:t>LOCATION #1</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cs typeface="Arial"/>
              </a:rPr>
              <a:t>.</a:t>
            </a:r>
            <a:br>
              <a:rPr lang="en-US" sz="1400" dirty="0">
                <a:solidFill>
                  <a:schemeClr val="bg1"/>
                </a:solidFill>
                <a:cs typeface="Arial"/>
              </a:rPr>
            </a:br>
            <a:endParaRPr lang="en-US" sz="1400" dirty="0">
              <a:solidFill>
                <a:schemeClr val="bg1"/>
              </a:solidFill>
              <a:cs typeface="Arial"/>
            </a:endParaRPr>
          </a:p>
          <a:p>
            <a:r>
              <a:rPr lang="en-US" sz="2400" b="1" dirty="0">
                <a:solidFill>
                  <a:schemeClr val="bg1"/>
                </a:solidFill>
                <a:cs typeface="Arial"/>
              </a:rPr>
              <a:t>EVENT TITLE</a:t>
            </a:r>
          </a:p>
          <a:p>
            <a:r>
              <a:rPr lang="en-US" sz="2000" dirty="0">
                <a:solidFill>
                  <a:schemeClr val="bg1"/>
                </a:solidFill>
                <a:cs typeface="Arial"/>
              </a:rPr>
              <a:t>LOCATION #2</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latin typeface="Aria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endParaRPr lang="en-US" sz="1400" dirty="0">
              <a:solidFill>
                <a:schemeClr val="bg1"/>
              </a:solidFill>
              <a:latin typeface="Arial"/>
              <a:cs typeface="Arial"/>
            </a:endParaRPr>
          </a:p>
          <a:p>
            <a:r>
              <a:rPr lang="en-US" sz="2400" b="1" dirty="0">
                <a:solidFill>
                  <a:schemeClr val="bg1"/>
                </a:solidFill>
                <a:cs typeface="Arial"/>
              </a:rPr>
              <a:t>EVENT TITLE</a:t>
            </a:r>
          </a:p>
          <a:p>
            <a:r>
              <a:rPr lang="en-US" sz="2000" dirty="0">
                <a:solidFill>
                  <a:schemeClr val="bg1"/>
                </a:solidFill>
                <a:cs typeface="Arial"/>
              </a:rPr>
              <a:t>LOCATION #3</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 </a:t>
            </a:r>
          </a:p>
          <a:p>
            <a:endParaRPr lang="en-US" sz="1400" dirty="0">
              <a:solidFill>
                <a:schemeClr val="bg1"/>
              </a:solidFill>
              <a:latin typeface="Arial"/>
              <a:cs typeface="Arial"/>
            </a:endParaRPr>
          </a:p>
          <a:p>
            <a:r>
              <a:rPr lang="en-US" sz="2400" b="1" dirty="0">
                <a:solidFill>
                  <a:schemeClr val="bg1"/>
                </a:solidFill>
                <a:cs typeface="Arial"/>
              </a:rPr>
              <a:t>EVENT TITLE</a:t>
            </a:r>
          </a:p>
          <a:p>
            <a:r>
              <a:rPr lang="en-US" sz="2000" dirty="0">
                <a:solidFill>
                  <a:schemeClr val="bg1"/>
                </a:solidFill>
                <a:cs typeface="Arial"/>
              </a:rPr>
              <a:t>LOCATION #4</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pPr lvl="0"/>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b="1" dirty="0">
              <a:solidFill>
                <a:prstClr val="white"/>
              </a:solidFill>
              <a:cs typeface="Arial"/>
            </a:endParaRPr>
          </a:p>
          <a:p>
            <a:pPr lvl="0"/>
            <a:r>
              <a:rPr lang="en-US" sz="2400" b="1" dirty="0">
                <a:solidFill>
                  <a:prstClr val="white"/>
                </a:solidFill>
                <a:cs typeface="Arial"/>
              </a:rPr>
              <a:t>EVENT TITLE</a:t>
            </a:r>
          </a:p>
          <a:p>
            <a:pPr lvl="0"/>
            <a:r>
              <a:rPr lang="en-US" sz="2000" dirty="0">
                <a:solidFill>
                  <a:prstClr val="white"/>
                </a:solidFill>
                <a:cs typeface="Arial"/>
              </a:rPr>
              <a:t>LOCATION #5</a:t>
            </a:r>
            <a:br>
              <a:rPr lang="en-US" sz="2000" dirty="0">
                <a:solidFill>
                  <a:prstClr val="white"/>
                </a:solidFill>
                <a:cs typeface="Arial"/>
              </a:rPr>
            </a:br>
            <a:r>
              <a:rPr lang="en-US" sz="2000" dirty="0">
                <a:solidFill>
                  <a:prstClr val="white"/>
                </a:solidFill>
                <a:cs typeface="Arial"/>
              </a:rPr>
              <a:t>MONTH/DAY 0:00 PM</a:t>
            </a:r>
          </a:p>
          <a:p>
            <a:pPr lvl="0"/>
            <a:endParaRPr lang="en-US" sz="1400" dirty="0">
              <a:solidFill>
                <a:prstClr val="white"/>
              </a:solidFill>
              <a:cs typeface="Arial"/>
            </a:endParaRPr>
          </a:p>
          <a:p>
            <a:pPr lvl="0"/>
            <a:r>
              <a:rPr lang="en-US" sz="1400" dirty="0">
                <a:solidFill>
                  <a:prstClr val="white"/>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pPr lvl="0"/>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#6</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#7</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#8</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p:txBody>
      </p:sp>
      <p:sp>
        <p:nvSpPr>
          <p:cNvPr id="16" name="Rectangle 15"/>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sp>
        <p:nvSpPr>
          <p:cNvPr id="9" name="TextBox 8"/>
          <p:cNvSpPr txBox="1"/>
          <p:nvPr/>
        </p:nvSpPr>
        <p:spPr>
          <a:xfrm>
            <a:off x="727183" y="1694081"/>
            <a:ext cx="8515131" cy="1785104"/>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SUBTITLE</a:t>
            </a: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183" y="14234444"/>
            <a:ext cx="2888965" cy="657070"/>
          </a:xfrm>
          <a:prstGeom prst="rect">
            <a:avLst/>
          </a:prstGeom>
          <a:noFill/>
          <a:ln>
            <a:noFill/>
          </a:ln>
        </p:spPr>
      </p:pic>
    </p:spTree>
    <p:extLst>
      <p:ext uri="{BB962C8B-B14F-4D97-AF65-F5344CB8AC3E}">
        <p14:creationId xmlns:p14="http://schemas.microsoft.com/office/powerpoint/2010/main" val="157878285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16" name="Rectangle 15"/>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2074756"/>
            <a:ext cx="8515131" cy="2400657"/>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ONE SINGLE LOCATION</a:t>
            </a:r>
            <a:br>
              <a:rPr lang="en-US" sz="4000" dirty="0">
                <a:solidFill>
                  <a:srgbClr val="FFFFFF"/>
                </a:solidFill>
                <a:latin typeface="Arial"/>
                <a:cs typeface="Arial"/>
              </a:rPr>
            </a:br>
            <a:r>
              <a:rPr lang="en-US" sz="4000" dirty="0">
                <a:solidFill>
                  <a:srgbClr val="FFFFFF"/>
                </a:solidFill>
                <a:latin typeface="Arial"/>
                <a:cs typeface="Arial"/>
              </a:rPr>
              <a:t>0:00 PM</a:t>
            </a:r>
          </a:p>
        </p:txBody>
      </p:sp>
      <p:sp>
        <p:nvSpPr>
          <p:cNvPr id="11" name="TextBox 10"/>
          <p:cNvSpPr txBox="1"/>
          <p:nvPr/>
        </p:nvSpPr>
        <p:spPr>
          <a:xfrm>
            <a:off x="727183" y="5058509"/>
            <a:ext cx="8515131" cy="8229600"/>
          </a:xfrm>
          <a:prstGeom prst="rect">
            <a:avLst/>
          </a:prstGeom>
          <a:noFill/>
        </p:spPr>
        <p:txBody>
          <a:bodyPr wrap="square" numCol="2" spcCol="457200" rtlCol="0">
            <a:spAutoFit/>
          </a:bodyPr>
          <a:lstStyle/>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cs typeface="Arial"/>
              </a:rPr>
              <a:t>.</a:t>
            </a:r>
            <a:br>
              <a:rPr lang="en-US" sz="1400" dirty="0">
                <a:solidFill>
                  <a:schemeClr val="bg1"/>
                </a:solidFill>
                <a:cs typeface="Arial"/>
              </a:rPr>
            </a:br>
            <a:endParaRPr lang="en-US" sz="1400" dirty="0">
              <a:solidFill>
                <a:schemeClr val="bg1"/>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latin typeface="Aria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schemeClr val="bg1"/>
              </a:solidFill>
              <a:latin typeface="Aria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schemeClr val="bg1"/>
              </a:solidFill>
              <a:latin typeface="Aria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pPr lvl="0"/>
            <a:endParaRPr lang="en-US" sz="1400" dirty="0">
              <a:solidFill>
                <a:schemeClr val="bg1"/>
              </a:solidFill>
              <a:cs typeface="Arial"/>
            </a:endParaRPr>
          </a:p>
          <a:p>
            <a:pPr lvl="0"/>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pPr lvl="0"/>
            <a:endParaRPr lang="en-US" sz="1400" b="1" dirty="0">
              <a:solidFill>
                <a:prstClr val="white"/>
              </a:solidFill>
              <a:cs typeface="Arial"/>
            </a:endParaRPr>
          </a:p>
          <a:p>
            <a:pPr lvl="0"/>
            <a:r>
              <a:rPr lang="en-US" sz="2400" b="1" dirty="0">
                <a:solidFill>
                  <a:prstClr val="white"/>
                </a:solidFill>
                <a:cs typeface="Arial"/>
              </a:rPr>
              <a:t>EVENT TITLE</a:t>
            </a:r>
            <a:br>
              <a:rPr lang="en-US" sz="2000" dirty="0">
                <a:solidFill>
                  <a:prstClr val="white"/>
                </a:solidFill>
                <a:cs typeface="Arial"/>
              </a:rPr>
            </a:br>
            <a:r>
              <a:rPr lang="en-US" sz="2000" dirty="0">
                <a:solidFill>
                  <a:prstClr val="white"/>
                </a:solidFill>
                <a:cs typeface="Arial"/>
              </a:rPr>
              <a:t>MONTH/DAY</a:t>
            </a:r>
            <a:endParaRPr lang="en-US" sz="1600" dirty="0">
              <a:solidFill>
                <a:prstClr val="white"/>
              </a:solidFill>
              <a:cs typeface="Arial"/>
            </a:endParaRPr>
          </a:p>
          <a:p>
            <a:pPr lvl="0"/>
            <a:endParaRPr lang="en-US" sz="1400" dirty="0">
              <a:solidFill>
                <a:prstClr val="white"/>
              </a:solidFill>
              <a:cs typeface="Arial"/>
            </a:endParaRPr>
          </a:p>
          <a:p>
            <a:pPr lvl="0"/>
            <a:r>
              <a:rPr lang="en-US" sz="1400" dirty="0">
                <a:solidFill>
                  <a:prstClr val="white"/>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prstClr val="white"/>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prstClr val="white"/>
              </a:solidFill>
              <a:cs typeface="Arial"/>
            </a:endParaRPr>
          </a:p>
        </p:txBody>
      </p:sp>
      <p:sp>
        <p:nvSpPr>
          <p:cNvPr id="18" name="Rectangle 17"/>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183" y="14234444"/>
            <a:ext cx="2888965" cy="657070"/>
          </a:xfrm>
          <a:prstGeom prst="rect">
            <a:avLst/>
          </a:prstGeom>
          <a:noFill/>
          <a:ln>
            <a:noFill/>
          </a:ln>
        </p:spPr>
      </p:pic>
    </p:spTree>
    <p:extLst>
      <p:ext uri="{BB962C8B-B14F-4D97-AF65-F5344CB8AC3E}">
        <p14:creationId xmlns:p14="http://schemas.microsoft.com/office/powerpoint/2010/main" val="295501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33" name="Rectangle 32"/>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1736500"/>
            <a:ext cx="8515131" cy="2400657"/>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ONE SINGLE LOCATION</a:t>
            </a:r>
            <a:br>
              <a:rPr lang="en-US" sz="4000" dirty="0">
                <a:solidFill>
                  <a:srgbClr val="FFFFFF"/>
                </a:solidFill>
                <a:latin typeface="Arial"/>
                <a:cs typeface="Arial"/>
              </a:rPr>
            </a:br>
            <a:r>
              <a:rPr lang="en-US" sz="4000" dirty="0">
                <a:solidFill>
                  <a:srgbClr val="FFFFFF"/>
                </a:solidFill>
                <a:latin typeface="Arial"/>
                <a:cs typeface="Arial"/>
              </a:rPr>
              <a:t>0:00 PM</a:t>
            </a:r>
          </a:p>
        </p:txBody>
      </p:sp>
      <p:sp>
        <p:nvSpPr>
          <p:cNvPr id="25" name="TextBox 24"/>
          <p:cNvSpPr txBox="1"/>
          <p:nvPr/>
        </p:nvSpPr>
        <p:spPr>
          <a:xfrm>
            <a:off x="727183" y="4926496"/>
            <a:ext cx="8636949" cy="8229600"/>
          </a:xfrm>
          <a:prstGeom prst="rect">
            <a:avLst/>
          </a:prstGeom>
          <a:noFill/>
        </p:spPr>
        <p:txBody>
          <a:bodyPr wrap="square" rtlCol="0">
            <a:spAutoFit/>
          </a:bodyPr>
          <a:lstStyle/>
          <a:p>
            <a:pPr>
              <a:tabLst>
                <a:tab pos="1941513" algn="l"/>
              </a:tabLst>
            </a:pPr>
            <a:r>
              <a:rPr lang="en-US" sz="2000" dirty="0">
                <a:solidFill>
                  <a:schemeClr val="bg1"/>
                </a:solidFill>
                <a:cs typeface="Arial"/>
              </a:rPr>
              <a:t>MONTH/DAY 		</a:t>
            </a:r>
            <a:r>
              <a:rPr lang="en-US" sz="2000" b="1" dirty="0">
                <a:solidFill>
                  <a:schemeClr val="bg1"/>
                </a:solidFill>
                <a:cs typeface="Arial"/>
              </a:rPr>
              <a:t>EVENT TITLE</a:t>
            </a:r>
          </a:p>
          <a:p>
            <a:pPr marL="1968500" lvl="3">
              <a:tabLst>
                <a:tab pos="1924050" algn="l"/>
              </a:tabLst>
            </a:pPr>
            <a:r>
              <a:rPr lang="en-US" sz="1600" dirty="0">
                <a:solidFill>
                  <a:schemeClr val="bg1"/>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 </a:t>
            </a:r>
          </a:p>
          <a:p>
            <a:pPr marL="1968500" lvl="3">
              <a:tabLst>
                <a:tab pos="1924050" algn="l"/>
              </a:tabLst>
            </a:pPr>
            <a:r>
              <a:rPr lang="en-US" sz="1600" dirty="0"/>
              <a:t> </a:t>
            </a:r>
            <a:endParaRPr lang="en-US" sz="1600" dirty="0">
              <a:solidFill>
                <a:schemeClr val="bg1"/>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 </a:t>
            </a: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a:t>
            </a:r>
          </a:p>
          <a:p>
            <a:pPr lvl="3">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r>
              <a:rPr lang="en-US" sz="1600" dirty="0">
                <a:solidFill>
                  <a:prstClr val="white"/>
                </a:solidFill>
                <a:cs typeface="Arial"/>
              </a:rPr>
              <a:t>	</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a:t>
            </a:r>
            <a:r>
              <a:rPr lang="en-US" sz="1600" dirty="0">
                <a:solidFill>
                  <a:schemeClr val="bg1"/>
                </a:solidFill>
              </a:rPr>
              <a:t>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a:tabLst>
                <a:tab pos="1941513" algn="l"/>
              </a:tabLst>
            </a:pPr>
            <a:endParaRPr lang="en-US" sz="4000" dirty="0">
              <a:solidFill>
                <a:schemeClr val="bg1"/>
              </a:solidFill>
              <a:latin typeface="Arial"/>
              <a:cs typeface="Arial"/>
            </a:endParaRPr>
          </a:p>
        </p:txBody>
      </p:sp>
      <p:sp>
        <p:nvSpPr>
          <p:cNvPr id="36" name="Rectangle 35"/>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pic>
        <p:nvPicPr>
          <p:cNvPr id="10" name="Picture 9" descr="MSU_CAL_logo_helmet_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183" y="14163738"/>
            <a:ext cx="3004672" cy="727776"/>
          </a:xfrm>
          <a:prstGeom prst="rect">
            <a:avLst/>
          </a:prstGeom>
        </p:spPr>
      </p:pic>
    </p:spTree>
    <p:extLst>
      <p:ext uri="{BB962C8B-B14F-4D97-AF65-F5344CB8AC3E}">
        <p14:creationId xmlns:p14="http://schemas.microsoft.com/office/powerpoint/2010/main" val="132820390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23" name="Rectangle 22"/>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2224326"/>
            <a:ext cx="8515131" cy="1785104"/>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SUBTITLE</a:t>
            </a:r>
          </a:p>
        </p:txBody>
      </p:sp>
      <p:sp>
        <p:nvSpPr>
          <p:cNvPr id="9" name="Rectangle 8"/>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sp>
        <p:nvSpPr>
          <p:cNvPr id="21" name="TextBox 20"/>
          <p:cNvSpPr txBox="1"/>
          <p:nvPr/>
        </p:nvSpPr>
        <p:spPr>
          <a:xfrm>
            <a:off x="727183" y="5127140"/>
            <a:ext cx="8636949" cy="7909858"/>
          </a:xfrm>
          <a:prstGeom prst="rect">
            <a:avLst/>
          </a:prstGeom>
          <a:noFill/>
        </p:spPr>
        <p:txBody>
          <a:bodyPr wrap="square" rtlCol="0">
            <a:spAutoFit/>
          </a:bodyPr>
          <a:lstStyle/>
          <a:p>
            <a:pPr>
              <a:tabLst>
                <a:tab pos="1941513" algn="l"/>
              </a:tabLst>
            </a:pPr>
            <a:r>
              <a:rPr lang="en-US" sz="2000" dirty="0">
                <a:solidFill>
                  <a:schemeClr val="bg1"/>
                </a:solidFill>
                <a:cs typeface="Arial"/>
              </a:rPr>
              <a:t>MONTH/DAY 		</a:t>
            </a:r>
            <a:r>
              <a:rPr lang="en-US" sz="2000" b="1" dirty="0">
                <a:solidFill>
                  <a:schemeClr val="bg1"/>
                </a:solidFill>
                <a:cs typeface="Arial"/>
              </a:rPr>
              <a:t>EVENT TITLE</a:t>
            </a:r>
            <a:br>
              <a:rPr lang="en-US" sz="2000" b="1" dirty="0">
                <a:solidFill>
                  <a:schemeClr val="bg1"/>
                </a:solidFill>
                <a:cs typeface="Arial"/>
              </a:rPr>
            </a:br>
            <a:r>
              <a:rPr lang="en-US" sz="2000" b="1" dirty="0">
                <a:solidFill>
                  <a:schemeClr val="bg1"/>
                </a:solidFill>
                <a:cs typeface="Arial"/>
              </a:rPr>
              <a:t>		</a:t>
            </a:r>
            <a:r>
              <a:rPr lang="en-US" sz="2000" dirty="0">
                <a:solidFill>
                  <a:schemeClr val="bg1"/>
                </a:solidFill>
                <a:cs typeface="Arial"/>
              </a:rPr>
              <a:t>LOCATION #1</a:t>
            </a:r>
          </a:p>
          <a:p>
            <a:pPr>
              <a:tabLst>
                <a:tab pos="1941513" algn="l"/>
              </a:tabLst>
            </a:pPr>
            <a:r>
              <a:rPr lang="en-US" sz="2000" b="1" dirty="0">
                <a:solidFill>
                  <a:schemeClr val="bg1"/>
                </a:solidFill>
                <a:cs typeface="Arial"/>
              </a:rPr>
              <a:t>		</a:t>
            </a:r>
            <a:r>
              <a:rPr lang="en-US" sz="2000" dirty="0">
                <a:solidFill>
                  <a:schemeClr val="bg1"/>
                </a:solidFill>
                <a:cs typeface="Arial"/>
              </a:rPr>
              <a:t>0:00PM</a:t>
            </a:r>
          </a:p>
          <a:p>
            <a:pPr lvl="3">
              <a:tabLst>
                <a:tab pos="1941513" algn="l"/>
              </a:tabLst>
            </a:pPr>
            <a:r>
              <a:rPr lang="en-US" sz="1600" dirty="0">
                <a:solidFill>
                  <a:schemeClr val="bg1"/>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cs typeface="Arial"/>
              </a:rPr>
              <a:t>.</a:t>
            </a:r>
          </a:p>
          <a:p>
            <a:pPr>
              <a:tabLst>
                <a:tab pos="1941513" algn="l"/>
              </a:tabLst>
            </a:pPr>
            <a:endParaRPr lang="en-US" sz="1600" dirty="0">
              <a:solidFill>
                <a:schemeClr val="bg1"/>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#2</a:t>
            </a:r>
          </a:p>
          <a:p>
            <a:pPr lvl="0">
              <a:tabLst>
                <a:tab pos="1941513" algn="l"/>
              </a:tabLst>
            </a:pPr>
            <a:r>
              <a:rPr lang="en-US" sz="2000" dirty="0">
                <a:solidFill>
                  <a:prstClr val="white"/>
                </a:solidFill>
                <a:cs typeface="Arial"/>
              </a:rPr>
              <a:t>		0:00 PM</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#3</a:t>
            </a:r>
          </a:p>
          <a:p>
            <a:pPr lvl="0">
              <a:tabLst>
                <a:tab pos="1941513" algn="l"/>
              </a:tabLst>
            </a:pPr>
            <a:r>
              <a:rPr lang="en-US" sz="2000" dirty="0">
                <a:solidFill>
                  <a:prstClr val="white"/>
                </a:solidFill>
                <a:cs typeface="Arial"/>
              </a:rPr>
              <a:t>		0:00PM</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#4</a:t>
            </a:r>
          </a:p>
          <a:p>
            <a:pPr lvl="0">
              <a:tabLst>
                <a:tab pos="1941513" algn="l"/>
              </a:tabLst>
            </a:pPr>
            <a:r>
              <a:rPr lang="en-US" sz="2000" dirty="0">
                <a:solidFill>
                  <a:prstClr val="white"/>
                </a:solidFill>
                <a:cs typeface="Arial"/>
              </a:rPr>
              <a:t>		0:00PM</a:t>
            </a:r>
            <a:endParaRPr lang="en-US" sz="1600" dirty="0">
              <a:solidFill>
                <a:prstClr val="white"/>
              </a:solidFill>
              <a:cs typeface="Arial"/>
            </a:endParaRP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p:txBody>
      </p:sp>
      <p:pic>
        <p:nvPicPr>
          <p:cNvPr id="10" name="Picture 9"/>
          <p:cNvPicPr>
            <a:picLocks noChangeAspect="1"/>
          </p:cNvPicPr>
          <p:nvPr/>
        </p:nvPicPr>
        <p:blipFill>
          <a:blip r:embed="rId2"/>
          <a:stretch>
            <a:fillRect/>
          </a:stretch>
        </p:blipFill>
        <p:spPr>
          <a:xfrm>
            <a:off x="714278" y="14217412"/>
            <a:ext cx="3736459" cy="674102"/>
          </a:xfrm>
          <a:prstGeom prst="rect">
            <a:avLst/>
          </a:prstGeom>
          <a:noFill/>
          <a:ln>
            <a:noFill/>
          </a:ln>
        </p:spPr>
      </p:pic>
    </p:spTree>
    <p:extLst>
      <p:ext uri="{BB962C8B-B14F-4D97-AF65-F5344CB8AC3E}">
        <p14:creationId xmlns:p14="http://schemas.microsoft.com/office/powerpoint/2010/main" val="261382659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33" name="Rectangle 32"/>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1736500"/>
            <a:ext cx="8515131" cy="2400657"/>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ONE SINGLE LOCATION</a:t>
            </a:r>
            <a:br>
              <a:rPr lang="en-US" sz="4000" dirty="0">
                <a:solidFill>
                  <a:srgbClr val="FFFFFF"/>
                </a:solidFill>
                <a:latin typeface="Arial"/>
                <a:cs typeface="Arial"/>
              </a:rPr>
            </a:br>
            <a:r>
              <a:rPr lang="en-US" sz="4000" dirty="0">
                <a:solidFill>
                  <a:srgbClr val="FFFFFF"/>
                </a:solidFill>
                <a:latin typeface="Arial"/>
                <a:cs typeface="Arial"/>
              </a:rPr>
              <a:t>0:00 PM</a:t>
            </a:r>
          </a:p>
        </p:txBody>
      </p:sp>
      <p:sp>
        <p:nvSpPr>
          <p:cNvPr id="25" name="TextBox 24"/>
          <p:cNvSpPr txBox="1"/>
          <p:nvPr/>
        </p:nvSpPr>
        <p:spPr>
          <a:xfrm>
            <a:off x="727183" y="4926496"/>
            <a:ext cx="8636949" cy="8229600"/>
          </a:xfrm>
          <a:prstGeom prst="rect">
            <a:avLst/>
          </a:prstGeom>
          <a:noFill/>
        </p:spPr>
        <p:txBody>
          <a:bodyPr wrap="square" rtlCol="0">
            <a:spAutoFit/>
          </a:bodyPr>
          <a:lstStyle/>
          <a:p>
            <a:pPr>
              <a:tabLst>
                <a:tab pos="1941513" algn="l"/>
              </a:tabLst>
            </a:pPr>
            <a:r>
              <a:rPr lang="en-US" sz="2000" dirty="0">
                <a:solidFill>
                  <a:schemeClr val="bg1"/>
                </a:solidFill>
                <a:cs typeface="Arial"/>
              </a:rPr>
              <a:t>MONTH/DAY 		</a:t>
            </a:r>
            <a:r>
              <a:rPr lang="en-US" sz="2000" b="1" dirty="0">
                <a:solidFill>
                  <a:schemeClr val="bg1"/>
                </a:solidFill>
                <a:cs typeface="Arial"/>
              </a:rPr>
              <a:t>EVENT TITLE</a:t>
            </a:r>
          </a:p>
          <a:p>
            <a:pPr marL="1968500" lvl="3">
              <a:tabLst>
                <a:tab pos="1924050" algn="l"/>
              </a:tabLst>
            </a:pPr>
            <a:r>
              <a:rPr lang="en-US" sz="1600" dirty="0">
                <a:solidFill>
                  <a:schemeClr val="bg1"/>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 </a:t>
            </a:r>
          </a:p>
          <a:p>
            <a:pPr marL="1968500" lvl="3">
              <a:tabLst>
                <a:tab pos="1924050" algn="l"/>
              </a:tabLst>
            </a:pPr>
            <a:r>
              <a:rPr lang="en-US" sz="1600" dirty="0"/>
              <a:t> </a:t>
            </a:r>
            <a:endParaRPr lang="en-US" sz="1600" dirty="0">
              <a:solidFill>
                <a:schemeClr val="bg1"/>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 </a:t>
            </a: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a:t>
            </a:r>
          </a:p>
          <a:p>
            <a:pPr lvl="3">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r>
              <a:rPr lang="en-US" sz="1600" dirty="0">
                <a:solidFill>
                  <a:prstClr val="white"/>
                </a:solidFill>
                <a:cs typeface="Arial"/>
              </a:rPr>
              <a:t>	</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a:t>
            </a:r>
            <a:r>
              <a:rPr lang="en-US" sz="1600" dirty="0">
                <a:solidFill>
                  <a:schemeClr val="bg1"/>
                </a:solidFill>
              </a:rPr>
              <a:t>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a:tabLst>
                <a:tab pos="1941513" algn="l"/>
              </a:tabLst>
            </a:pPr>
            <a:endParaRPr lang="en-US" sz="4000" dirty="0">
              <a:solidFill>
                <a:schemeClr val="bg1"/>
              </a:solidFill>
              <a:latin typeface="Arial"/>
              <a:cs typeface="Arial"/>
            </a:endParaRPr>
          </a:p>
        </p:txBody>
      </p:sp>
      <p:sp>
        <p:nvSpPr>
          <p:cNvPr id="36" name="Rectangle 35"/>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pic>
        <p:nvPicPr>
          <p:cNvPr id="10" name="Picture 9">
            <a:extLst>
              <a:ext uri="{FF2B5EF4-FFF2-40B4-BE49-F238E27FC236}">
                <a16:creationId xmlns:a16="http://schemas.microsoft.com/office/drawing/2014/main" id="{34B2D0C3-7663-E542-93F7-08CFCB448836}"/>
              </a:ext>
            </a:extLst>
          </p:cNvPr>
          <p:cNvPicPr>
            <a:picLocks noChangeAspect="1"/>
          </p:cNvPicPr>
          <p:nvPr/>
        </p:nvPicPr>
        <p:blipFill>
          <a:blip r:embed="rId2"/>
          <a:stretch>
            <a:fillRect/>
          </a:stretch>
        </p:blipFill>
        <p:spPr>
          <a:xfrm>
            <a:off x="714278" y="14217412"/>
            <a:ext cx="3736459" cy="674102"/>
          </a:xfrm>
          <a:prstGeom prst="rect">
            <a:avLst/>
          </a:prstGeom>
          <a:noFill/>
          <a:ln>
            <a:noFill/>
          </a:ln>
        </p:spPr>
      </p:pic>
    </p:spTree>
    <p:extLst>
      <p:ext uri="{BB962C8B-B14F-4D97-AF65-F5344CB8AC3E}">
        <p14:creationId xmlns:p14="http://schemas.microsoft.com/office/powerpoint/2010/main" val="159498326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13" name="Rectangle 12"/>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727181" y="3999981"/>
            <a:ext cx="8515131" cy="9144000"/>
          </a:xfrm>
          <a:prstGeom prst="rect">
            <a:avLst/>
          </a:prstGeom>
          <a:noFill/>
        </p:spPr>
        <p:txBody>
          <a:bodyPr wrap="square" numCol="2" spcCol="457200" rtlCol="0" anchor="t">
            <a:spAutoFit/>
          </a:bodyPr>
          <a:lstStyle/>
          <a:p>
            <a:r>
              <a:rPr lang="en-US" sz="2400" b="1" dirty="0">
                <a:solidFill>
                  <a:schemeClr val="bg1"/>
                </a:solidFill>
                <a:cs typeface="Arial"/>
              </a:rPr>
              <a:t>EVENT TITLE</a:t>
            </a:r>
          </a:p>
          <a:p>
            <a:r>
              <a:rPr lang="en-US" sz="2000" dirty="0">
                <a:solidFill>
                  <a:schemeClr val="bg1"/>
                </a:solidFill>
                <a:cs typeface="Arial"/>
              </a:rPr>
              <a:t>LOCATION #1</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cs typeface="Arial"/>
              </a:rPr>
              <a:t>.</a:t>
            </a:r>
            <a:br>
              <a:rPr lang="en-US" sz="1400" dirty="0">
                <a:solidFill>
                  <a:schemeClr val="bg1"/>
                </a:solidFill>
                <a:cs typeface="Arial"/>
              </a:rPr>
            </a:br>
            <a:endParaRPr lang="en-US" sz="1400" dirty="0">
              <a:solidFill>
                <a:schemeClr val="bg1"/>
              </a:solidFill>
              <a:cs typeface="Arial"/>
            </a:endParaRPr>
          </a:p>
          <a:p>
            <a:r>
              <a:rPr lang="en-US" sz="2400" b="1" dirty="0">
                <a:solidFill>
                  <a:schemeClr val="bg1"/>
                </a:solidFill>
                <a:cs typeface="Arial"/>
              </a:rPr>
              <a:t>EVENT TITLE</a:t>
            </a:r>
          </a:p>
          <a:p>
            <a:r>
              <a:rPr lang="en-US" sz="2000" dirty="0">
                <a:solidFill>
                  <a:schemeClr val="bg1"/>
                </a:solidFill>
                <a:cs typeface="Arial"/>
              </a:rPr>
              <a:t>LOCATION #2</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latin typeface="Aria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endParaRPr lang="en-US" sz="1400" dirty="0">
              <a:solidFill>
                <a:schemeClr val="bg1"/>
              </a:solidFill>
              <a:latin typeface="Arial"/>
              <a:cs typeface="Arial"/>
            </a:endParaRPr>
          </a:p>
          <a:p>
            <a:r>
              <a:rPr lang="en-US" sz="2400" b="1" dirty="0">
                <a:solidFill>
                  <a:schemeClr val="bg1"/>
                </a:solidFill>
                <a:cs typeface="Arial"/>
              </a:rPr>
              <a:t>EVENT TITLE</a:t>
            </a:r>
          </a:p>
          <a:p>
            <a:r>
              <a:rPr lang="en-US" sz="2000" dirty="0">
                <a:solidFill>
                  <a:schemeClr val="bg1"/>
                </a:solidFill>
                <a:cs typeface="Arial"/>
              </a:rPr>
              <a:t>LOCATION #3</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 </a:t>
            </a:r>
          </a:p>
          <a:p>
            <a:endParaRPr lang="en-US" sz="1400" dirty="0">
              <a:solidFill>
                <a:schemeClr val="bg1"/>
              </a:solidFill>
              <a:latin typeface="Arial"/>
              <a:cs typeface="Arial"/>
            </a:endParaRPr>
          </a:p>
          <a:p>
            <a:r>
              <a:rPr lang="en-US" sz="2400" b="1" dirty="0">
                <a:solidFill>
                  <a:schemeClr val="bg1"/>
                </a:solidFill>
                <a:cs typeface="Arial"/>
              </a:rPr>
              <a:t>EVENT TITLE</a:t>
            </a:r>
          </a:p>
          <a:p>
            <a:r>
              <a:rPr lang="en-US" sz="2000" dirty="0">
                <a:solidFill>
                  <a:schemeClr val="bg1"/>
                </a:solidFill>
                <a:cs typeface="Arial"/>
              </a:rPr>
              <a:t>LOCATION #4</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pPr lvl="0"/>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b="1" dirty="0">
              <a:solidFill>
                <a:prstClr val="white"/>
              </a:solidFill>
              <a:cs typeface="Arial"/>
            </a:endParaRPr>
          </a:p>
          <a:p>
            <a:pPr lvl="0"/>
            <a:r>
              <a:rPr lang="en-US" sz="2400" b="1" dirty="0">
                <a:solidFill>
                  <a:prstClr val="white"/>
                </a:solidFill>
                <a:cs typeface="Arial"/>
              </a:rPr>
              <a:t>EVENT TITLE</a:t>
            </a:r>
          </a:p>
          <a:p>
            <a:pPr lvl="0"/>
            <a:r>
              <a:rPr lang="en-US" sz="2000" dirty="0">
                <a:solidFill>
                  <a:prstClr val="white"/>
                </a:solidFill>
                <a:cs typeface="Arial"/>
              </a:rPr>
              <a:t>LOCATION #5</a:t>
            </a:r>
            <a:br>
              <a:rPr lang="en-US" sz="2000" dirty="0">
                <a:solidFill>
                  <a:prstClr val="white"/>
                </a:solidFill>
                <a:cs typeface="Arial"/>
              </a:rPr>
            </a:br>
            <a:r>
              <a:rPr lang="en-US" sz="2000" dirty="0">
                <a:solidFill>
                  <a:prstClr val="white"/>
                </a:solidFill>
                <a:cs typeface="Arial"/>
              </a:rPr>
              <a:t>MONTH/DAY 0:00 PM</a:t>
            </a:r>
          </a:p>
          <a:p>
            <a:pPr lvl="0"/>
            <a:endParaRPr lang="en-US" sz="1400" dirty="0">
              <a:solidFill>
                <a:prstClr val="white"/>
              </a:solidFill>
              <a:cs typeface="Arial"/>
            </a:endParaRPr>
          </a:p>
          <a:p>
            <a:pPr lvl="0"/>
            <a:r>
              <a:rPr lang="en-US" sz="1400" dirty="0">
                <a:solidFill>
                  <a:prstClr val="white"/>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pPr lvl="0"/>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#6</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#7</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#8</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p:txBody>
      </p:sp>
      <p:sp>
        <p:nvSpPr>
          <p:cNvPr id="16" name="Rectangle 15"/>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sp>
        <p:nvSpPr>
          <p:cNvPr id="9" name="TextBox 8"/>
          <p:cNvSpPr txBox="1"/>
          <p:nvPr/>
        </p:nvSpPr>
        <p:spPr>
          <a:xfrm>
            <a:off x="727183" y="1694081"/>
            <a:ext cx="8515131" cy="1785104"/>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SUBTITLE</a:t>
            </a:r>
          </a:p>
        </p:txBody>
      </p:sp>
      <p:pic>
        <p:nvPicPr>
          <p:cNvPr id="15" name="Picture 14">
            <a:extLst>
              <a:ext uri="{FF2B5EF4-FFF2-40B4-BE49-F238E27FC236}">
                <a16:creationId xmlns:a16="http://schemas.microsoft.com/office/drawing/2014/main" id="{F25279E0-07E9-2A49-BD5B-A5F624285241}"/>
              </a:ext>
            </a:extLst>
          </p:cNvPr>
          <p:cNvPicPr>
            <a:picLocks noChangeAspect="1"/>
          </p:cNvPicPr>
          <p:nvPr/>
        </p:nvPicPr>
        <p:blipFill>
          <a:blip r:embed="rId2"/>
          <a:stretch>
            <a:fillRect/>
          </a:stretch>
        </p:blipFill>
        <p:spPr>
          <a:xfrm>
            <a:off x="714278" y="14217412"/>
            <a:ext cx="3736459" cy="674102"/>
          </a:xfrm>
          <a:prstGeom prst="rect">
            <a:avLst/>
          </a:prstGeom>
          <a:noFill/>
          <a:ln>
            <a:noFill/>
          </a:ln>
        </p:spPr>
      </p:pic>
    </p:spTree>
    <p:extLst>
      <p:ext uri="{BB962C8B-B14F-4D97-AF65-F5344CB8AC3E}">
        <p14:creationId xmlns:p14="http://schemas.microsoft.com/office/powerpoint/2010/main" val="376112251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16" name="Rectangle 15"/>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2074756"/>
            <a:ext cx="8515131" cy="2400657"/>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ONE SINGLE LOCATION</a:t>
            </a:r>
            <a:br>
              <a:rPr lang="en-US" sz="4000" dirty="0">
                <a:solidFill>
                  <a:srgbClr val="FFFFFF"/>
                </a:solidFill>
                <a:latin typeface="Arial"/>
                <a:cs typeface="Arial"/>
              </a:rPr>
            </a:br>
            <a:r>
              <a:rPr lang="en-US" sz="4000" dirty="0">
                <a:solidFill>
                  <a:srgbClr val="FFFFFF"/>
                </a:solidFill>
                <a:latin typeface="Arial"/>
                <a:cs typeface="Arial"/>
              </a:rPr>
              <a:t>0:00 PM</a:t>
            </a:r>
          </a:p>
        </p:txBody>
      </p:sp>
      <p:sp>
        <p:nvSpPr>
          <p:cNvPr id="11" name="TextBox 10"/>
          <p:cNvSpPr txBox="1"/>
          <p:nvPr/>
        </p:nvSpPr>
        <p:spPr>
          <a:xfrm>
            <a:off x="727183" y="5058509"/>
            <a:ext cx="8515131" cy="8229600"/>
          </a:xfrm>
          <a:prstGeom prst="rect">
            <a:avLst/>
          </a:prstGeom>
          <a:noFill/>
        </p:spPr>
        <p:txBody>
          <a:bodyPr wrap="square" numCol="2" spcCol="457200" rtlCol="0">
            <a:spAutoFit/>
          </a:bodyPr>
          <a:lstStyle/>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cs typeface="Arial"/>
              </a:rPr>
              <a:t>.</a:t>
            </a:r>
            <a:br>
              <a:rPr lang="en-US" sz="1400" dirty="0">
                <a:solidFill>
                  <a:schemeClr val="bg1"/>
                </a:solidFill>
                <a:cs typeface="Arial"/>
              </a:rPr>
            </a:br>
            <a:endParaRPr lang="en-US" sz="1400" dirty="0">
              <a:solidFill>
                <a:schemeClr val="bg1"/>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latin typeface="Aria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schemeClr val="bg1"/>
              </a:solidFill>
              <a:latin typeface="Aria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schemeClr val="bg1"/>
              </a:solidFill>
              <a:latin typeface="Aria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pPr lvl="0"/>
            <a:endParaRPr lang="en-US" sz="1400" dirty="0">
              <a:solidFill>
                <a:schemeClr val="bg1"/>
              </a:solidFill>
              <a:cs typeface="Arial"/>
            </a:endParaRPr>
          </a:p>
          <a:p>
            <a:pPr lvl="0"/>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pPr lvl="0"/>
            <a:endParaRPr lang="en-US" sz="1400" b="1" dirty="0">
              <a:solidFill>
                <a:prstClr val="white"/>
              </a:solidFill>
              <a:cs typeface="Arial"/>
            </a:endParaRPr>
          </a:p>
          <a:p>
            <a:pPr lvl="0"/>
            <a:r>
              <a:rPr lang="en-US" sz="2400" b="1" dirty="0">
                <a:solidFill>
                  <a:prstClr val="white"/>
                </a:solidFill>
                <a:cs typeface="Arial"/>
              </a:rPr>
              <a:t>EVENT TITLE</a:t>
            </a:r>
            <a:br>
              <a:rPr lang="en-US" sz="2000" dirty="0">
                <a:solidFill>
                  <a:prstClr val="white"/>
                </a:solidFill>
                <a:cs typeface="Arial"/>
              </a:rPr>
            </a:br>
            <a:r>
              <a:rPr lang="en-US" sz="2000" dirty="0">
                <a:solidFill>
                  <a:prstClr val="white"/>
                </a:solidFill>
                <a:cs typeface="Arial"/>
              </a:rPr>
              <a:t>MONTH/DAY</a:t>
            </a:r>
            <a:endParaRPr lang="en-US" sz="1600" dirty="0">
              <a:solidFill>
                <a:prstClr val="white"/>
              </a:solidFill>
              <a:cs typeface="Arial"/>
            </a:endParaRPr>
          </a:p>
          <a:p>
            <a:pPr lvl="0"/>
            <a:endParaRPr lang="en-US" sz="1400" dirty="0">
              <a:solidFill>
                <a:prstClr val="white"/>
              </a:solidFill>
              <a:cs typeface="Arial"/>
            </a:endParaRPr>
          </a:p>
          <a:p>
            <a:pPr lvl="0"/>
            <a:r>
              <a:rPr lang="en-US" sz="1400" dirty="0">
                <a:solidFill>
                  <a:prstClr val="white"/>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prstClr val="white"/>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prstClr val="white"/>
              </a:solidFill>
              <a:cs typeface="Arial"/>
            </a:endParaRPr>
          </a:p>
        </p:txBody>
      </p:sp>
      <p:sp>
        <p:nvSpPr>
          <p:cNvPr id="18" name="Rectangle 17"/>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pic>
        <p:nvPicPr>
          <p:cNvPr id="9" name="Picture 8">
            <a:extLst>
              <a:ext uri="{FF2B5EF4-FFF2-40B4-BE49-F238E27FC236}">
                <a16:creationId xmlns:a16="http://schemas.microsoft.com/office/drawing/2014/main" id="{F6C8B5AD-772E-FA44-B24C-8C3309FEA97C}"/>
              </a:ext>
            </a:extLst>
          </p:cNvPr>
          <p:cNvPicPr>
            <a:picLocks noChangeAspect="1"/>
          </p:cNvPicPr>
          <p:nvPr/>
        </p:nvPicPr>
        <p:blipFill>
          <a:blip r:embed="rId2"/>
          <a:stretch>
            <a:fillRect/>
          </a:stretch>
        </p:blipFill>
        <p:spPr>
          <a:xfrm>
            <a:off x="714278" y="14217412"/>
            <a:ext cx="3736459" cy="674102"/>
          </a:xfrm>
          <a:prstGeom prst="rect">
            <a:avLst/>
          </a:prstGeom>
          <a:noFill/>
          <a:ln>
            <a:noFill/>
          </a:ln>
        </p:spPr>
      </p:pic>
    </p:spTree>
    <p:extLst>
      <p:ext uri="{BB962C8B-B14F-4D97-AF65-F5344CB8AC3E}">
        <p14:creationId xmlns:p14="http://schemas.microsoft.com/office/powerpoint/2010/main" val="314029597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23" name="Rectangle 22"/>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2224326"/>
            <a:ext cx="8515131" cy="1785104"/>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SUBTITLE</a:t>
            </a:r>
          </a:p>
        </p:txBody>
      </p:sp>
      <p:sp>
        <p:nvSpPr>
          <p:cNvPr id="9" name="Rectangle 8"/>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sp>
        <p:nvSpPr>
          <p:cNvPr id="21" name="TextBox 20"/>
          <p:cNvSpPr txBox="1"/>
          <p:nvPr/>
        </p:nvSpPr>
        <p:spPr>
          <a:xfrm>
            <a:off x="727183" y="5127140"/>
            <a:ext cx="8636949" cy="7909858"/>
          </a:xfrm>
          <a:prstGeom prst="rect">
            <a:avLst/>
          </a:prstGeom>
          <a:noFill/>
        </p:spPr>
        <p:txBody>
          <a:bodyPr wrap="square" rtlCol="0">
            <a:spAutoFit/>
          </a:bodyPr>
          <a:lstStyle/>
          <a:p>
            <a:pPr>
              <a:tabLst>
                <a:tab pos="1941513" algn="l"/>
              </a:tabLst>
            </a:pPr>
            <a:r>
              <a:rPr lang="en-US" sz="2000" dirty="0">
                <a:solidFill>
                  <a:schemeClr val="bg1"/>
                </a:solidFill>
                <a:cs typeface="Arial"/>
              </a:rPr>
              <a:t>MONTH/DAY 		</a:t>
            </a:r>
            <a:r>
              <a:rPr lang="en-US" sz="2000" b="1" dirty="0">
                <a:solidFill>
                  <a:schemeClr val="bg1"/>
                </a:solidFill>
                <a:cs typeface="Arial"/>
              </a:rPr>
              <a:t>EVENT TITLE</a:t>
            </a:r>
            <a:br>
              <a:rPr lang="en-US" sz="2000" b="1" dirty="0">
                <a:solidFill>
                  <a:schemeClr val="bg1"/>
                </a:solidFill>
                <a:cs typeface="Arial"/>
              </a:rPr>
            </a:br>
            <a:r>
              <a:rPr lang="en-US" sz="2000" b="1" dirty="0">
                <a:solidFill>
                  <a:schemeClr val="bg1"/>
                </a:solidFill>
                <a:cs typeface="Arial"/>
              </a:rPr>
              <a:t>		</a:t>
            </a:r>
            <a:r>
              <a:rPr lang="en-US" sz="2000" dirty="0">
                <a:solidFill>
                  <a:schemeClr val="bg1"/>
                </a:solidFill>
                <a:cs typeface="Arial"/>
              </a:rPr>
              <a:t>LOCATION #1</a:t>
            </a:r>
          </a:p>
          <a:p>
            <a:pPr>
              <a:tabLst>
                <a:tab pos="1941513" algn="l"/>
              </a:tabLst>
            </a:pPr>
            <a:r>
              <a:rPr lang="en-US" sz="2000" b="1" dirty="0">
                <a:solidFill>
                  <a:schemeClr val="bg1"/>
                </a:solidFill>
                <a:cs typeface="Arial"/>
              </a:rPr>
              <a:t>		</a:t>
            </a:r>
            <a:r>
              <a:rPr lang="en-US" sz="2000" dirty="0">
                <a:solidFill>
                  <a:schemeClr val="bg1"/>
                </a:solidFill>
                <a:cs typeface="Arial"/>
              </a:rPr>
              <a:t>0:00PM</a:t>
            </a:r>
          </a:p>
          <a:p>
            <a:pPr lvl="3">
              <a:tabLst>
                <a:tab pos="1941513" algn="l"/>
              </a:tabLst>
            </a:pPr>
            <a:r>
              <a:rPr lang="en-US" sz="1600" dirty="0">
                <a:solidFill>
                  <a:schemeClr val="bg1"/>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cs typeface="Arial"/>
              </a:rPr>
              <a:t>.</a:t>
            </a:r>
          </a:p>
          <a:p>
            <a:pPr>
              <a:tabLst>
                <a:tab pos="1941513" algn="l"/>
              </a:tabLst>
            </a:pPr>
            <a:endParaRPr lang="en-US" sz="1600" dirty="0">
              <a:solidFill>
                <a:schemeClr val="bg1"/>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#2</a:t>
            </a:r>
          </a:p>
          <a:p>
            <a:pPr lvl="0">
              <a:tabLst>
                <a:tab pos="1941513" algn="l"/>
              </a:tabLst>
            </a:pPr>
            <a:r>
              <a:rPr lang="en-US" sz="2000" dirty="0">
                <a:solidFill>
                  <a:prstClr val="white"/>
                </a:solidFill>
                <a:cs typeface="Arial"/>
              </a:rPr>
              <a:t>		0:00 PM</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#3</a:t>
            </a:r>
          </a:p>
          <a:p>
            <a:pPr lvl="0">
              <a:tabLst>
                <a:tab pos="1941513" algn="l"/>
              </a:tabLst>
            </a:pPr>
            <a:r>
              <a:rPr lang="en-US" sz="2000" dirty="0">
                <a:solidFill>
                  <a:prstClr val="white"/>
                </a:solidFill>
                <a:cs typeface="Arial"/>
              </a:rPr>
              <a:t>		0:00PM</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#4</a:t>
            </a:r>
          </a:p>
          <a:p>
            <a:pPr lvl="0">
              <a:tabLst>
                <a:tab pos="1941513" algn="l"/>
              </a:tabLst>
            </a:pPr>
            <a:r>
              <a:rPr lang="en-US" sz="2000" dirty="0">
                <a:solidFill>
                  <a:prstClr val="white"/>
                </a:solidFill>
                <a:cs typeface="Arial"/>
              </a:rPr>
              <a:t>		0:00PM</a:t>
            </a:r>
            <a:endParaRPr lang="en-US" sz="1600" dirty="0">
              <a:solidFill>
                <a:prstClr val="white"/>
              </a:solidFill>
              <a:cs typeface="Arial"/>
            </a:endParaRP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p:txBody>
      </p:sp>
      <p:pic>
        <p:nvPicPr>
          <p:cNvPr id="10" name="Picture 9"/>
          <p:cNvPicPr>
            <a:picLocks noChangeAspect="1"/>
          </p:cNvPicPr>
          <p:nvPr/>
        </p:nvPicPr>
        <p:blipFill>
          <a:blip r:embed="rId2"/>
          <a:stretch>
            <a:fillRect/>
          </a:stretch>
        </p:blipFill>
        <p:spPr>
          <a:xfrm>
            <a:off x="727183" y="14217412"/>
            <a:ext cx="2858228" cy="675754"/>
          </a:xfrm>
          <a:prstGeom prst="rect">
            <a:avLst/>
          </a:prstGeom>
          <a:noFill/>
          <a:ln>
            <a:noFill/>
          </a:ln>
        </p:spPr>
      </p:pic>
    </p:spTree>
    <p:extLst>
      <p:ext uri="{BB962C8B-B14F-4D97-AF65-F5344CB8AC3E}">
        <p14:creationId xmlns:p14="http://schemas.microsoft.com/office/powerpoint/2010/main" val="295381790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33" name="Rectangle 32"/>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1736500"/>
            <a:ext cx="8515131" cy="2400657"/>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ONE SINGLE LOCATION</a:t>
            </a:r>
            <a:br>
              <a:rPr lang="en-US" sz="4000" dirty="0">
                <a:solidFill>
                  <a:srgbClr val="FFFFFF"/>
                </a:solidFill>
                <a:latin typeface="Arial"/>
                <a:cs typeface="Arial"/>
              </a:rPr>
            </a:br>
            <a:r>
              <a:rPr lang="en-US" sz="4000" dirty="0">
                <a:solidFill>
                  <a:srgbClr val="FFFFFF"/>
                </a:solidFill>
                <a:latin typeface="Arial"/>
                <a:cs typeface="Arial"/>
              </a:rPr>
              <a:t>0:00 PM</a:t>
            </a:r>
          </a:p>
        </p:txBody>
      </p:sp>
      <p:sp>
        <p:nvSpPr>
          <p:cNvPr id="25" name="TextBox 24"/>
          <p:cNvSpPr txBox="1"/>
          <p:nvPr/>
        </p:nvSpPr>
        <p:spPr>
          <a:xfrm>
            <a:off x="727183" y="4926496"/>
            <a:ext cx="8636949" cy="8229600"/>
          </a:xfrm>
          <a:prstGeom prst="rect">
            <a:avLst/>
          </a:prstGeom>
          <a:noFill/>
        </p:spPr>
        <p:txBody>
          <a:bodyPr wrap="square" rtlCol="0">
            <a:spAutoFit/>
          </a:bodyPr>
          <a:lstStyle/>
          <a:p>
            <a:pPr>
              <a:tabLst>
                <a:tab pos="1941513" algn="l"/>
              </a:tabLst>
            </a:pPr>
            <a:r>
              <a:rPr lang="en-US" sz="2000" dirty="0">
                <a:solidFill>
                  <a:schemeClr val="bg1"/>
                </a:solidFill>
                <a:cs typeface="Arial"/>
              </a:rPr>
              <a:t>MONTH/DAY 		</a:t>
            </a:r>
            <a:r>
              <a:rPr lang="en-US" sz="2000" b="1" dirty="0">
                <a:solidFill>
                  <a:schemeClr val="bg1"/>
                </a:solidFill>
                <a:cs typeface="Arial"/>
              </a:rPr>
              <a:t>EVENT TITLE</a:t>
            </a:r>
          </a:p>
          <a:p>
            <a:pPr marL="1968500" lvl="3">
              <a:tabLst>
                <a:tab pos="1924050" algn="l"/>
              </a:tabLst>
            </a:pPr>
            <a:r>
              <a:rPr lang="en-US" sz="1600" dirty="0">
                <a:solidFill>
                  <a:schemeClr val="bg1"/>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 </a:t>
            </a:r>
          </a:p>
          <a:p>
            <a:pPr marL="1968500" lvl="3">
              <a:tabLst>
                <a:tab pos="1924050" algn="l"/>
              </a:tabLst>
            </a:pPr>
            <a:r>
              <a:rPr lang="en-US" sz="1600" dirty="0"/>
              <a:t> </a:t>
            </a:r>
            <a:endParaRPr lang="en-US" sz="1600" dirty="0">
              <a:solidFill>
                <a:schemeClr val="bg1"/>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 </a:t>
            </a: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a:t>
            </a:r>
          </a:p>
          <a:p>
            <a:pPr lvl="3">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r>
              <a:rPr lang="en-US" sz="1600" dirty="0">
                <a:solidFill>
                  <a:prstClr val="white"/>
                </a:solidFill>
                <a:cs typeface="Arial"/>
              </a:rPr>
              <a:t>	</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a:t>
            </a:r>
            <a:r>
              <a:rPr lang="en-US" sz="1600" dirty="0">
                <a:solidFill>
                  <a:schemeClr val="bg1"/>
                </a:solidFill>
              </a:rPr>
              <a:t>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a:tabLst>
                <a:tab pos="1941513" algn="l"/>
              </a:tabLst>
            </a:pPr>
            <a:endParaRPr lang="en-US" sz="4000" dirty="0">
              <a:solidFill>
                <a:schemeClr val="bg1"/>
              </a:solidFill>
              <a:latin typeface="Arial"/>
              <a:cs typeface="Arial"/>
            </a:endParaRPr>
          </a:p>
        </p:txBody>
      </p:sp>
      <p:sp>
        <p:nvSpPr>
          <p:cNvPr id="36" name="Rectangle 35"/>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pic>
        <p:nvPicPr>
          <p:cNvPr id="9" name="Picture 8">
            <a:extLst>
              <a:ext uri="{FF2B5EF4-FFF2-40B4-BE49-F238E27FC236}">
                <a16:creationId xmlns:a16="http://schemas.microsoft.com/office/drawing/2014/main" id="{76627D5F-C2AC-1A42-AA40-C09383C491D4}"/>
              </a:ext>
            </a:extLst>
          </p:cNvPr>
          <p:cNvPicPr>
            <a:picLocks noChangeAspect="1"/>
          </p:cNvPicPr>
          <p:nvPr/>
        </p:nvPicPr>
        <p:blipFill>
          <a:blip r:embed="rId2"/>
          <a:stretch>
            <a:fillRect/>
          </a:stretch>
        </p:blipFill>
        <p:spPr>
          <a:xfrm>
            <a:off x="727183" y="14217412"/>
            <a:ext cx="2858228" cy="675754"/>
          </a:xfrm>
          <a:prstGeom prst="rect">
            <a:avLst/>
          </a:prstGeom>
          <a:noFill/>
          <a:ln>
            <a:noFill/>
          </a:ln>
        </p:spPr>
      </p:pic>
    </p:spTree>
    <p:extLst>
      <p:ext uri="{BB962C8B-B14F-4D97-AF65-F5344CB8AC3E}">
        <p14:creationId xmlns:p14="http://schemas.microsoft.com/office/powerpoint/2010/main" val="104754704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13" name="Rectangle 12"/>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727181" y="3999981"/>
            <a:ext cx="8515131" cy="9144000"/>
          </a:xfrm>
          <a:prstGeom prst="rect">
            <a:avLst/>
          </a:prstGeom>
          <a:noFill/>
        </p:spPr>
        <p:txBody>
          <a:bodyPr wrap="square" numCol="2" spcCol="457200" rtlCol="0" anchor="t">
            <a:spAutoFit/>
          </a:bodyPr>
          <a:lstStyle/>
          <a:p>
            <a:r>
              <a:rPr lang="en-US" sz="2400" b="1" dirty="0">
                <a:solidFill>
                  <a:schemeClr val="bg1"/>
                </a:solidFill>
                <a:cs typeface="Arial"/>
              </a:rPr>
              <a:t>EVENT TITLE</a:t>
            </a:r>
          </a:p>
          <a:p>
            <a:r>
              <a:rPr lang="en-US" sz="2000" dirty="0">
                <a:solidFill>
                  <a:schemeClr val="bg1"/>
                </a:solidFill>
                <a:cs typeface="Arial"/>
              </a:rPr>
              <a:t>LOCATION #1</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cs typeface="Arial"/>
              </a:rPr>
              <a:t>.</a:t>
            </a:r>
            <a:br>
              <a:rPr lang="en-US" sz="1400" dirty="0">
                <a:solidFill>
                  <a:schemeClr val="bg1"/>
                </a:solidFill>
                <a:cs typeface="Arial"/>
              </a:rPr>
            </a:br>
            <a:endParaRPr lang="en-US" sz="1400" dirty="0">
              <a:solidFill>
                <a:schemeClr val="bg1"/>
              </a:solidFill>
              <a:cs typeface="Arial"/>
            </a:endParaRPr>
          </a:p>
          <a:p>
            <a:r>
              <a:rPr lang="en-US" sz="2400" b="1" dirty="0">
                <a:solidFill>
                  <a:schemeClr val="bg1"/>
                </a:solidFill>
                <a:cs typeface="Arial"/>
              </a:rPr>
              <a:t>EVENT TITLE</a:t>
            </a:r>
          </a:p>
          <a:p>
            <a:r>
              <a:rPr lang="en-US" sz="2000" dirty="0">
                <a:solidFill>
                  <a:schemeClr val="bg1"/>
                </a:solidFill>
                <a:cs typeface="Arial"/>
              </a:rPr>
              <a:t>LOCATION #2</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latin typeface="Aria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endParaRPr lang="en-US" sz="1400" dirty="0">
              <a:solidFill>
                <a:schemeClr val="bg1"/>
              </a:solidFill>
              <a:latin typeface="Arial"/>
              <a:cs typeface="Arial"/>
            </a:endParaRPr>
          </a:p>
          <a:p>
            <a:r>
              <a:rPr lang="en-US" sz="2400" b="1" dirty="0">
                <a:solidFill>
                  <a:schemeClr val="bg1"/>
                </a:solidFill>
                <a:cs typeface="Arial"/>
              </a:rPr>
              <a:t>EVENT TITLE</a:t>
            </a:r>
          </a:p>
          <a:p>
            <a:r>
              <a:rPr lang="en-US" sz="2000" dirty="0">
                <a:solidFill>
                  <a:schemeClr val="bg1"/>
                </a:solidFill>
                <a:cs typeface="Arial"/>
              </a:rPr>
              <a:t>LOCATION #3</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 </a:t>
            </a:r>
          </a:p>
          <a:p>
            <a:endParaRPr lang="en-US" sz="1400" dirty="0">
              <a:solidFill>
                <a:schemeClr val="bg1"/>
              </a:solidFill>
              <a:latin typeface="Arial"/>
              <a:cs typeface="Arial"/>
            </a:endParaRPr>
          </a:p>
          <a:p>
            <a:r>
              <a:rPr lang="en-US" sz="2400" b="1" dirty="0">
                <a:solidFill>
                  <a:schemeClr val="bg1"/>
                </a:solidFill>
                <a:cs typeface="Arial"/>
              </a:rPr>
              <a:t>EVENT TITLE</a:t>
            </a:r>
          </a:p>
          <a:p>
            <a:r>
              <a:rPr lang="en-US" sz="2000" dirty="0">
                <a:solidFill>
                  <a:schemeClr val="bg1"/>
                </a:solidFill>
                <a:cs typeface="Arial"/>
              </a:rPr>
              <a:t>LOCATION #4</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pPr lvl="0"/>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b="1" dirty="0">
              <a:solidFill>
                <a:prstClr val="white"/>
              </a:solidFill>
              <a:cs typeface="Arial"/>
            </a:endParaRPr>
          </a:p>
          <a:p>
            <a:pPr lvl="0"/>
            <a:r>
              <a:rPr lang="en-US" sz="2400" b="1" dirty="0">
                <a:solidFill>
                  <a:prstClr val="white"/>
                </a:solidFill>
                <a:cs typeface="Arial"/>
              </a:rPr>
              <a:t>EVENT TITLE</a:t>
            </a:r>
          </a:p>
          <a:p>
            <a:pPr lvl="0"/>
            <a:r>
              <a:rPr lang="en-US" sz="2000" dirty="0">
                <a:solidFill>
                  <a:prstClr val="white"/>
                </a:solidFill>
                <a:cs typeface="Arial"/>
              </a:rPr>
              <a:t>LOCATION #5</a:t>
            </a:r>
            <a:br>
              <a:rPr lang="en-US" sz="2000" dirty="0">
                <a:solidFill>
                  <a:prstClr val="white"/>
                </a:solidFill>
                <a:cs typeface="Arial"/>
              </a:rPr>
            </a:br>
            <a:r>
              <a:rPr lang="en-US" sz="2000" dirty="0">
                <a:solidFill>
                  <a:prstClr val="white"/>
                </a:solidFill>
                <a:cs typeface="Arial"/>
              </a:rPr>
              <a:t>MONTH/DAY 0:00 PM</a:t>
            </a:r>
          </a:p>
          <a:p>
            <a:pPr lvl="0"/>
            <a:endParaRPr lang="en-US" sz="1400" dirty="0">
              <a:solidFill>
                <a:prstClr val="white"/>
              </a:solidFill>
              <a:cs typeface="Arial"/>
            </a:endParaRPr>
          </a:p>
          <a:p>
            <a:pPr lvl="0"/>
            <a:r>
              <a:rPr lang="en-US" sz="1400" dirty="0">
                <a:solidFill>
                  <a:prstClr val="white"/>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pPr lvl="0"/>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#6</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#7</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#8</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p:txBody>
      </p:sp>
      <p:sp>
        <p:nvSpPr>
          <p:cNvPr id="16" name="Rectangle 15"/>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sp>
        <p:nvSpPr>
          <p:cNvPr id="9" name="TextBox 8"/>
          <p:cNvSpPr txBox="1"/>
          <p:nvPr/>
        </p:nvSpPr>
        <p:spPr>
          <a:xfrm>
            <a:off x="727183" y="1694081"/>
            <a:ext cx="8515131" cy="1785104"/>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SUBTITLE</a:t>
            </a:r>
          </a:p>
        </p:txBody>
      </p:sp>
      <p:pic>
        <p:nvPicPr>
          <p:cNvPr id="10" name="Picture 9">
            <a:extLst>
              <a:ext uri="{FF2B5EF4-FFF2-40B4-BE49-F238E27FC236}">
                <a16:creationId xmlns:a16="http://schemas.microsoft.com/office/drawing/2014/main" id="{21530919-0364-CD49-828A-12A04DAA69EA}"/>
              </a:ext>
            </a:extLst>
          </p:cNvPr>
          <p:cNvPicPr>
            <a:picLocks noChangeAspect="1"/>
          </p:cNvPicPr>
          <p:nvPr/>
        </p:nvPicPr>
        <p:blipFill>
          <a:blip r:embed="rId2"/>
          <a:stretch>
            <a:fillRect/>
          </a:stretch>
        </p:blipFill>
        <p:spPr>
          <a:xfrm>
            <a:off x="727183" y="14217412"/>
            <a:ext cx="2858228" cy="675754"/>
          </a:xfrm>
          <a:prstGeom prst="rect">
            <a:avLst/>
          </a:prstGeom>
          <a:noFill/>
          <a:ln>
            <a:noFill/>
          </a:ln>
        </p:spPr>
      </p:pic>
    </p:spTree>
    <p:extLst>
      <p:ext uri="{BB962C8B-B14F-4D97-AF65-F5344CB8AC3E}">
        <p14:creationId xmlns:p14="http://schemas.microsoft.com/office/powerpoint/2010/main" val="191382860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16" name="Rectangle 15"/>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2074756"/>
            <a:ext cx="8515131" cy="2400657"/>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ONE SINGLE LOCATION</a:t>
            </a:r>
            <a:br>
              <a:rPr lang="en-US" sz="4000" dirty="0">
                <a:solidFill>
                  <a:srgbClr val="FFFFFF"/>
                </a:solidFill>
                <a:latin typeface="Arial"/>
                <a:cs typeface="Arial"/>
              </a:rPr>
            </a:br>
            <a:r>
              <a:rPr lang="en-US" sz="4000" dirty="0">
                <a:solidFill>
                  <a:srgbClr val="FFFFFF"/>
                </a:solidFill>
                <a:latin typeface="Arial"/>
                <a:cs typeface="Arial"/>
              </a:rPr>
              <a:t>0:00 PM</a:t>
            </a:r>
          </a:p>
        </p:txBody>
      </p:sp>
      <p:sp>
        <p:nvSpPr>
          <p:cNvPr id="11" name="TextBox 10"/>
          <p:cNvSpPr txBox="1"/>
          <p:nvPr/>
        </p:nvSpPr>
        <p:spPr>
          <a:xfrm>
            <a:off x="727183" y="5058509"/>
            <a:ext cx="8515131" cy="8229600"/>
          </a:xfrm>
          <a:prstGeom prst="rect">
            <a:avLst/>
          </a:prstGeom>
          <a:noFill/>
        </p:spPr>
        <p:txBody>
          <a:bodyPr wrap="square" numCol="2" spcCol="457200" rtlCol="0">
            <a:spAutoFit/>
          </a:bodyPr>
          <a:lstStyle/>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cs typeface="Arial"/>
              </a:rPr>
              <a:t>.</a:t>
            </a:r>
            <a:br>
              <a:rPr lang="en-US" sz="1400" dirty="0">
                <a:solidFill>
                  <a:schemeClr val="bg1"/>
                </a:solidFill>
                <a:cs typeface="Arial"/>
              </a:rPr>
            </a:br>
            <a:endParaRPr lang="en-US" sz="1400" dirty="0">
              <a:solidFill>
                <a:schemeClr val="bg1"/>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latin typeface="Aria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schemeClr val="bg1"/>
              </a:solidFill>
              <a:latin typeface="Aria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schemeClr val="bg1"/>
              </a:solidFill>
              <a:latin typeface="Aria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pPr lvl="0"/>
            <a:endParaRPr lang="en-US" sz="1400" dirty="0">
              <a:solidFill>
                <a:schemeClr val="bg1"/>
              </a:solidFill>
              <a:cs typeface="Arial"/>
            </a:endParaRPr>
          </a:p>
          <a:p>
            <a:pPr lvl="0"/>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pPr lvl="0"/>
            <a:endParaRPr lang="en-US" sz="1400" b="1" dirty="0">
              <a:solidFill>
                <a:prstClr val="white"/>
              </a:solidFill>
              <a:cs typeface="Arial"/>
            </a:endParaRPr>
          </a:p>
          <a:p>
            <a:pPr lvl="0"/>
            <a:r>
              <a:rPr lang="en-US" sz="2400" b="1" dirty="0">
                <a:solidFill>
                  <a:prstClr val="white"/>
                </a:solidFill>
                <a:cs typeface="Arial"/>
              </a:rPr>
              <a:t>EVENT TITLE</a:t>
            </a:r>
            <a:br>
              <a:rPr lang="en-US" sz="2000" dirty="0">
                <a:solidFill>
                  <a:prstClr val="white"/>
                </a:solidFill>
                <a:cs typeface="Arial"/>
              </a:rPr>
            </a:br>
            <a:r>
              <a:rPr lang="en-US" sz="2000" dirty="0">
                <a:solidFill>
                  <a:prstClr val="white"/>
                </a:solidFill>
                <a:cs typeface="Arial"/>
              </a:rPr>
              <a:t>MONTH/DAY</a:t>
            </a:r>
            <a:endParaRPr lang="en-US" sz="1600" dirty="0">
              <a:solidFill>
                <a:prstClr val="white"/>
              </a:solidFill>
              <a:cs typeface="Arial"/>
            </a:endParaRPr>
          </a:p>
          <a:p>
            <a:pPr lvl="0"/>
            <a:endParaRPr lang="en-US" sz="1400" dirty="0">
              <a:solidFill>
                <a:prstClr val="white"/>
              </a:solidFill>
              <a:cs typeface="Arial"/>
            </a:endParaRPr>
          </a:p>
          <a:p>
            <a:pPr lvl="0"/>
            <a:r>
              <a:rPr lang="en-US" sz="1400" dirty="0">
                <a:solidFill>
                  <a:prstClr val="white"/>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prstClr val="white"/>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prstClr val="white"/>
              </a:solidFill>
              <a:cs typeface="Arial"/>
            </a:endParaRPr>
          </a:p>
        </p:txBody>
      </p:sp>
      <p:sp>
        <p:nvSpPr>
          <p:cNvPr id="18" name="Rectangle 17"/>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pic>
        <p:nvPicPr>
          <p:cNvPr id="10" name="Picture 9">
            <a:extLst>
              <a:ext uri="{FF2B5EF4-FFF2-40B4-BE49-F238E27FC236}">
                <a16:creationId xmlns:a16="http://schemas.microsoft.com/office/drawing/2014/main" id="{6A675E89-B98B-C343-AFA3-061BB133594A}"/>
              </a:ext>
            </a:extLst>
          </p:cNvPr>
          <p:cNvPicPr>
            <a:picLocks noChangeAspect="1"/>
          </p:cNvPicPr>
          <p:nvPr/>
        </p:nvPicPr>
        <p:blipFill>
          <a:blip r:embed="rId2"/>
          <a:stretch>
            <a:fillRect/>
          </a:stretch>
        </p:blipFill>
        <p:spPr>
          <a:xfrm>
            <a:off x="727183" y="14217412"/>
            <a:ext cx="2858228" cy="675754"/>
          </a:xfrm>
          <a:prstGeom prst="rect">
            <a:avLst/>
          </a:prstGeom>
          <a:noFill/>
          <a:ln>
            <a:noFill/>
          </a:ln>
        </p:spPr>
      </p:pic>
    </p:spTree>
    <p:extLst>
      <p:ext uri="{BB962C8B-B14F-4D97-AF65-F5344CB8AC3E}">
        <p14:creationId xmlns:p14="http://schemas.microsoft.com/office/powerpoint/2010/main" val="123222327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23" name="Rectangle 22"/>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2224326"/>
            <a:ext cx="8515131" cy="1785104"/>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SUBTITLE</a:t>
            </a:r>
          </a:p>
        </p:txBody>
      </p:sp>
      <p:sp>
        <p:nvSpPr>
          <p:cNvPr id="9" name="Rectangle 8"/>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sp>
        <p:nvSpPr>
          <p:cNvPr id="21" name="TextBox 20"/>
          <p:cNvSpPr txBox="1"/>
          <p:nvPr/>
        </p:nvSpPr>
        <p:spPr>
          <a:xfrm>
            <a:off x="727183" y="5127140"/>
            <a:ext cx="8636949" cy="7909858"/>
          </a:xfrm>
          <a:prstGeom prst="rect">
            <a:avLst/>
          </a:prstGeom>
          <a:noFill/>
        </p:spPr>
        <p:txBody>
          <a:bodyPr wrap="square" rtlCol="0">
            <a:spAutoFit/>
          </a:bodyPr>
          <a:lstStyle/>
          <a:p>
            <a:pPr>
              <a:tabLst>
                <a:tab pos="1941513" algn="l"/>
              </a:tabLst>
            </a:pPr>
            <a:r>
              <a:rPr lang="en-US" sz="2000" dirty="0">
                <a:solidFill>
                  <a:schemeClr val="bg1"/>
                </a:solidFill>
                <a:cs typeface="Arial"/>
              </a:rPr>
              <a:t>MONTH/DAY 		</a:t>
            </a:r>
            <a:r>
              <a:rPr lang="en-US" sz="2000" b="1" dirty="0">
                <a:solidFill>
                  <a:schemeClr val="bg1"/>
                </a:solidFill>
                <a:cs typeface="Arial"/>
              </a:rPr>
              <a:t>EVENT TITLE</a:t>
            </a:r>
            <a:br>
              <a:rPr lang="en-US" sz="2000" b="1" dirty="0">
                <a:solidFill>
                  <a:schemeClr val="bg1"/>
                </a:solidFill>
                <a:cs typeface="Arial"/>
              </a:rPr>
            </a:br>
            <a:r>
              <a:rPr lang="en-US" sz="2000" b="1" dirty="0">
                <a:solidFill>
                  <a:schemeClr val="bg1"/>
                </a:solidFill>
                <a:cs typeface="Arial"/>
              </a:rPr>
              <a:t>		</a:t>
            </a:r>
            <a:r>
              <a:rPr lang="en-US" sz="2000" dirty="0">
                <a:solidFill>
                  <a:schemeClr val="bg1"/>
                </a:solidFill>
                <a:cs typeface="Arial"/>
              </a:rPr>
              <a:t>LOCATION #1</a:t>
            </a:r>
          </a:p>
          <a:p>
            <a:pPr>
              <a:tabLst>
                <a:tab pos="1941513" algn="l"/>
              </a:tabLst>
            </a:pPr>
            <a:r>
              <a:rPr lang="en-US" sz="2000" b="1" dirty="0">
                <a:solidFill>
                  <a:schemeClr val="bg1"/>
                </a:solidFill>
                <a:cs typeface="Arial"/>
              </a:rPr>
              <a:t>		</a:t>
            </a:r>
            <a:r>
              <a:rPr lang="en-US" sz="2000" dirty="0">
                <a:solidFill>
                  <a:schemeClr val="bg1"/>
                </a:solidFill>
                <a:cs typeface="Arial"/>
              </a:rPr>
              <a:t>0:00PM</a:t>
            </a:r>
          </a:p>
          <a:p>
            <a:pPr lvl="3">
              <a:tabLst>
                <a:tab pos="1941513" algn="l"/>
              </a:tabLst>
            </a:pPr>
            <a:r>
              <a:rPr lang="en-US" sz="1600" dirty="0">
                <a:solidFill>
                  <a:schemeClr val="bg1"/>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cs typeface="Arial"/>
              </a:rPr>
              <a:t>.</a:t>
            </a:r>
          </a:p>
          <a:p>
            <a:pPr>
              <a:tabLst>
                <a:tab pos="1941513" algn="l"/>
              </a:tabLst>
            </a:pPr>
            <a:endParaRPr lang="en-US" sz="1600" dirty="0">
              <a:solidFill>
                <a:schemeClr val="bg1"/>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#2</a:t>
            </a:r>
          </a:p>
          <a:p>
            <a:pPr lvl="0">
              <a:tabLst>
                <a:tab pos="1941513" algn="l"/>
              </a:tabLst>
            </a:pPr>
            <a:r>
              <a:rPr lang="en-US" sz="2000" dirty="0">
                <a:solidFill>
                  <a:prstClr val="white"/>
                </a:solidFill>
                <a:cs typeface="Arial"/>
              </a:rPr>
              <a:t>		0:00 PM</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#3</a:t>
            </a:r>
          </a:p>
          <a:p>
            <a:pPr lvl="0">
              <a:tabLst>
                <a:tab pos="1941513" algn="l"/>
              </a:tabLst>
            </a:pPr>
            <a:r>
              <a:rPr lang="en-US" sz="2000" dirty="0">
                <a:solidFill>
                  <a:prstClr val="white"/>
                </a:solidFill>
                <a:cs typeface="Arial"/>
              </a:rPr>
              <a:t>		0:00PM</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#4</a:t>
            </a:r>
          </a:p>
          <a:p>
            <a:pPr lvl="0">
              <a:tabLst>
                <a:tab pos="1941513" algn="l"/>
              </a:tabLst>
            </a:pPr>
            <a:r>
              <a:rPr lang="en-US" sz="2000" dirty="0">
                <a:solidFill>
                  <a:prstClr val="white"/>
                </a:solidFill>
                <a:cs typeface="Arial"/>
              </a:rPr>
              <a:t>		0:00PM</a:t>
            </a:r>
            <a:endParaRPr lang="en-US" sz="1600" dirty="0">
              <a:solidFill>
                <a:prstClr val="white"/>
              </a:solidFill>
              <a:cs typeface="Arial"/>
            </a:endParaRP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p:txBody>
      </p:sp>
      <p:pic>
        <p:nvPicPr>
          <p:cNvPr id="10" name="Picture 9"/>
          <p:cNvPicPr>
            <a:picLocks noChangeAspect="1"/>
          </p:cNvPicPr>
          <p:nvPr/>
        </p:nvPicPr>
        <p:blipFill>
          <a:blip r:embed="rId2"/>
          <a:stretch>
            <a:fillRect/>
          </a:stretch>
        </p:blipFill>
        <p:spPr>
          <a:xfrm>
            <a:off x="727183" y="14225404"/>
            <a:ext cx="2858228" cy="659770"/>
          </a:xfrm>
          <a:prstGeom prst="rect">
            <a:avLst/>
          </a:prstGeom>
          <a:noFill/>
          <a:ln>
            <a:noFill/>
          </a:ln>
        </p:spPr>
      </p:pic>
    </p:spTree>
    <p:extLst>
      <p:ext uri="{BB962C8B-B14F-4D97-AF65-F5344CB8AC3E}">
        <p14:creationId xmlns:p14="http://schemas.microsoft.com/office/powerpoint/2010/main" val="155324405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33" name="Rectangle 32"/>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1736500"/>
            <a:ext cx="8515131" cy="2400657"/>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ONE SINGLE LOCATION</a:t>
            </a:r>
            <a:br>
              <a:rPr lang="en-US" sz="4000" dirty="0">
                <a:solidFill>
                  <a:srgbClr val="FFFFFF"/>
                </a:solidFill>
                <a:latin typeface="Arial"/>
                <a:cs typeface="Arial"/>
              </a:rPr>
            </a:br>
            <a:r>
              <a:rPr lang="en-US" sz="4000" dirty="0">
                <a:solidFill>
                  <a:srgbClr val="FFFFFF"/>
                </a:solidFill>
                <a:latin typeface="Arial"/>
                <a:cs typeface="Arial"/>
              </a:rPr>
              <a:t>0:00 PM</a:t>
            </a:r>
          </a:p>
        </p:txBody>
      </p:sp>
      <p:sp>
        <p:nvSpPr>
          <p:cNvPr id="25" name="TextBox 24"/>
          <p:cNvSpPr txBox="1"/>
          <p:nvPr/>
        </p:nvSpPr>
        <p:spPr>
          <a:xfrm>
            <a:off x="727183" y="4926496"/>
            <a:ext cx="8636949" cy="8229600"/>
          </a:xfrm>
          <a:prstGeom prst="rect">
            <a:avLst/>
          </a:prstGeom>
          <a:noFill/>
        </p:spPr>
        <p:txBody>
          <a:bodyPr wrap="square" rtlCol="0">
            <a:spAutoFit/>
          </a:bodyPr>
          <a:lstStyle/>
          <a:p>
            <a:pPr>
              <a:tabLst>
                <a:tab pos="1941513" algn="l"/>
              </a:tabLst>
            </a:pPr>
            <a:r>
              <a:rPr lang="en-US" sz="2000" dirty="0">
                <a:solidFill>
                  <a:schemeClr val="bg1"/>
                </a:solidFill>
                <a:cs typeface="Arial"/>
              </a:rPr>
              <a:t>MONTH/DAY 		</a:t>
            </a:r>
            <a:r>
              <a:rPr lang="en-US" sz="2000" b="1" dirty="0">
                <a:solidFill>
                  <a:schemeClr val="bg1"/>
                </a:solidFill>
                <a:cs typeface="Arial"/>
              </a:rPr>
              <a:t>EVENT TITLE</a:t>
            </a:r>
          </a:p>
          <a:p>
            <a:pPr marL="1968500" lvl="3">
              <a:tabLst>
                <a:tab pos="1924050" algn="l"/>
              </a:tabLst>
            </a:pPr>
            <a:r>
              <a:rPr lang="en-US" sz="1600" dirty="0">
                <a:solidFill>
                  <a:schemeClr val="bg1"/>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 </a:t>
            </a:r>
          </a:p>
          <a:p>
            <a:pPr marL="1968500" lvl="3">
              <a:tabLst>
                <a:tab pos="1924050" algn="l"/>
              </a:tabLst>
            </a:pPr>
            <a:r>
              <a:rPr lang="en-US" sz="1600" dirty="0"/>
              <a:t> </a:t>
            </a:r>
            <a:endParaRPr lang="en-US" sz="1600" dirty="0">
              <a:solidFill>
                <a:schemeClr val="bg1"/>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 </a:t>
            </a: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a:t>
            </a:r>
          </a:p>
          <a:p>
            <a:pPr lvl="3">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r>
              <a:rPr lang="en-US" sz="1600" dirty="0">
                <a:solidFill>
                  <a:prstClr val="white"/>
                </a:solidFill>
                <a:cs typeface="Arial"/>
              </a:rPr>
              <a:t>	</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a:t>
            </a:r>
            <a:r>
              <a:rPr lang="en-US" sz="1600" dirty="0">
                <a:solidFill>
                  <a:schemeClr val="bg1"/>
                </a:solidFill>
              </a:rPr>
              <a:t>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a:tabLst>
                <a:tab pos="1941513" algn="l"/>
              </a:tabLst>
            </a:pPr>
            <a:endParaRPr lang="en-US" sz="4000" dirty="0">
              <a:solidFill>
                <a:schemeClr val="bg1"/>
              </a:solidFill>
              <a:latin typeface="Arial"/>
              <a:cs typeface="Arial"/>
            </a:endParaRPr>
          </a:p>
        </p:txBody>
      </p:sp>
      <p:sp>
        <p:nvSpPr>
          <p:cNvPr id="36" name="Rectangle 35"/>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pic>
        <p:nvPicPr>
          <p:cNvPr id="10" name="Picture 9">
            <a:extLst>
              <a:ext uri="{FF2B5EF4-FFF2-40B4-BE49-F238E27FC236}">
                <a16:creationId xmlns:a16="http://schemas.microsoft.com/office/drawing/2014/main" id="{6BD3AA1B-B27D-464A-AD8F-9711F8257C4E}"/>
              </a:ext>
            </a:extLst>
          </p:cNvPr>
          <p:cNvPicPr>
            <a:picLocks noChangeAspect="1"/>
          </p:cNvPicPr>
          <p:nvPr/>
        </p:nvPicPr>
        <p:blipFill>
          <a:blip r:embed="rId2"/>
          <a:stretch>
            <a:fillRect/>
          </a:stretch>
        </p:blipFill>
        <p:spPr>
          <a:xfrm>
            <a:off x="727183" y="14225404"/>
            <a:ext cx="2858228" cy="659770"/>
          </a:xfrm>
          <a:prstGeom prst="rect">
            <a:avLst/>
          </a:prstGeom>
          <a:noFill/>
          <a:ln>
            <a:noFill/>
          </a:ln>
        </p:spPr>
      </p:pic>
    </p:spTree>
    <p:extLst>
      <p:ext uri="{BB962C8B-B14F-4D97-AF65-F5344CB8AC3E}">
        <p14:creationId xmlns:p14="http://schemas.microsoft.com/office/powerpoint/2010/main" val="747878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13" name="Rectangle 12"/>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727181" y="3999981"/>
            <a:ext cx="8515131" cy="9144000"/>
          </a:xfrm>
          <a:prstGeom prst="rect">
            <a:avLst/>
          </a:prstGeom>
          <a:noFill/>
        </p:spPr>
        <p:txBody>
          <a:bodyPr wrap="square" numCol="2" spcCol="457200" rtlCol="0" anchor="t">
            <a:spAutoFit/>
          </a:bodyPr>
          <a:lstStyle/>
          <a:p>
            <a:r>
              <a:rPr lang="en-US" sz="2400" b="1" dirty="0">
                <a:solidFill>
                  <a:schemeClr val="bg1"/>
                </a:solidFill>
                <a:cs typeface="Arial"/>
              </a:rPr>
              <a:t>EVENT TITLE</a:t>
            </a:r>
          </a:p>
          <a:p>
            <a:r>
              <a:rPr lang="en-US" sz="2000" dirty="0">
                <a:solidFill>
                  <a:schemeClr val="bg1"/>
                </a:solidFill>
                <a:cs typeface="Arial"/>
              </a:rPr>
              <a:t>LOCATION #1</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cs typeface="Arial"/>
              </a:rPr>
              <a:t>.</a:t>
            </a:r>
            <a:br>
              <a:rPr lang="en-US" sz="1400" dirty="0">
                <a:solidFill>
                  <a:schemeClr val="bg1"/>
                </a:solidFill>
                <a:cs typeface="Arial"/>
              </a:rPr>
            </a:br>
            <a:endParaRPr lang="en-US" sz="1400" dirty="0">
              <a:solidFill>
                <a:schemeClr val="bg1"/>
              </a:solidFill>
              <a:cs typeface="Arial"/>
            </a:endParaRPr>
          </a:p>
          <a:p>
            <a:r>
              <a:rPr lang="en-US" sz="2400" b="1" dirty="0">
                <a:solidFill>
                  <a:schemeClr val="bg1"/>
                </a:solidFill>
                <a:cs typeface="Arial"/>
              </a:rPr>
              <a:t>EVENT TITLE</a:t>
            </a:r>
          </a:p>
          <a:p>
            <a:r>
              <a:rPr lang="en-US" sz="2000" dirty="0">
                <a:solidFill>
                  <a:schemeClr val="bg1"/>
                </a:solidFill>
                <a:cs typeface="Arial"/>
              </a:rPr>
              <a:t>LOCATION #2</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latin typeface="Aria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endParaRPr lang="en-US" sz="1400" dirty="0">
              <a:solidFill>
                <a:schemeClr val="bg1"/>
              </a:solidFill>
              <a:latin typeface="Arial"/>
              <a:cs typeface="Arial"/>
            </a:endParaRPr>
          </a:p>
          <a:p>
            <a:r>
              <a:rPr lang="en-US" sz="2400" b="1" dirty="0">
                <a:solidFill>
                  <a:schemeClr val="bg1"/>
                </a:solidFill>
                <a:cs typeface="Arial"/>
              </a:rPr>
              <a:t>EVENT TITLE</a:t>
            </a:r>
          </a:p>
          <a:p>
            <a:r>
              <a:rPr lang="en-US" sz="2000" dirty="0">
                <a:solidFill>
                  <a:schemeClr val="bg1"/>
                </a:solidFill>
                <a:cs typeface="Arial"/>
              </a:rPr>
              <a:t>LOCATION #3</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 </a:t>
            </a:r>
          </a:p>
          <a:p>
            <a:endParaRPr lang="en-US" sz="1400" dirty="0">
              <a:solidFill>
                <a:schemeClr val="bg1"/>
              </a:solidFill>
              <a:latin typeface="Arial"/>
              <a:cs typeface="Arial"/>
            </a:endParaRPr>
          </a:p>
          <a:p>
            <a:r>
              <a:rPr lang="en-US" sz="2400" b="1" dirty="0">
                <a:solidFill>
                  <a:schemeClr val="bg1"/>
                </a:solidFill>
                <a:cs typeface="Arial"/>
              </a:rPr>
              <a:t>EVENT TITLE</a:t>
            </a:r>
          </a:p>
          <a:p>
            <a:r>
              <a:rPr lang="en-US" sz="2000" dirty="0">
                <a:solidFill>
                  <a:schemeClr val="bg1"/>
                </a:solidFill>
                <a:cs typeface="Arial"/>
              </a:rPr>
              <a:t>LOCATION #4</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pPr lvl="0"/>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b="1" dirty="0">
              <a:solidFill>
                <a:prstClr val="white"/>
              </a:solidFill>
              <a:cs typeface="Arial"/>
            </a:endParaRPr>
          </a:p>
          <a:p>
            <a:pPr lvl="0"/>
            <a:r>
              <a:rPr lang="en-US" sz="2400" b="1" dirty="0">
                <a:solidFill>
                  <a:prstClr val="white"/>
                </a:solidFill>
                <a:cs typeface="Arial"/>
              </a:rPr>
              <a:t>EVENT TITLE</a:t>
            </a:r>
          </a:p>
          <a:p>
            <a:pPr lvl="0"/>
            <a:r>
              <a:rPr lang="en-US" sz="2000" dirty="0">
                <a:solidFill>
                  <a:prstClr val="white"/>
                </a:solidFill>
                <a:cs typeface="Arial"/>
              </a:rPr>
              <a:t>LOCATION #5</a:t>
            </a:r>
            <a:br>
              <a:rPr lang="en-US" sz="2000" dirty="0">
                <a:solidFill>
                  <a:prstClr val="white"/>
                </a:solidFill>
                <a:cs typeface="Arial"/>
              </a:rPr>
            </a:br>
            <a:r>
              <a:rPr lang="en-US" sz="2000" dirty="0">
                <a:solidFill>
                  <a:prstClr val="white"/>
                </a:solidFill>
                <a:cs typeface="Arial"/>
              </a:rPr>
              <a:t>MONTH/DAY 0:00 PM</a:t>
            </a:r>
          </a:p>
          <a:p>
            <a:pPr lvl="0"/>
            <a:endParaRPr lang="en-US" sz="1400" dirty="0">
              <a:solidFill>
                <a:prstClr val="white"/>
              </a:solidFill>
              <a:cs typeface="Arial"/>
            </a:endParaRPr>
          </a:p>
          <a:p>
            <a:pPr lvl="0"/>
            <a:r>
              <a:rPr lang="en-US" sz="1400" dirty="0">
                <a:solidFill>
                  <a:prstClr val="white"/>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pPr lvl="0"/>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#6</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#7</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#8</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p:txBody>
      </p:sp>
      <p:sp>
        <p:nvSpPr>
          <p:cNvPr id="16" name="Rectangle 15"/>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sp>
        <p:nvSpPr>
          <p:cNvPr id="9" name="TextBox 8"/>
          <p:cNvSpPr txBox="1"/>
          <p:nvPr/>
        </p:nvSpPr>
        <p:spPr>
          <a:xfrm>
            <a:off x="727183" y="1694081"/>
            <a:ext cx="8515131" cy="1785104"/>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SUBTITLE</a:t>
            </a:r>
          </a:p>
        </p:txBody>
      </p:sp>
      <p:pic>
        <p:nvPicPr>
          <p:cNvPr id="11" name="Picture 10" descr="MSU_CAL_logo_helmet_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183" y="14163738"/>
            <a:ext cx="3004672" cy="727776"/>
          </a:xfrm>
          <a:prstGeom prst="rect">
            <a:avLst/>
          </a:prstGeom>
        </p:spPr>
      </p:pic>
    </p:spTree>
    <p:extLst>
      <p:ext uri="{BB962C8B-B14F-4D97-AF65-F5344CB8AC3E}">
        <p14:creationId xmlns:p14="http://schemas.microsoft.com/office/powerpoint/2010/main" val="3058799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13" name="Rectangle 12"/>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727181" y="3999981"/>
            <a:ext cx="8515131" cy="9144000"/>
          </a:xfrm>
          <a:prstGeom prst="rect">
            <a:avLst/>
          </a:prstGeom>
          <a:noFill/>
        </p:spPr>
        <p:txBody>
          <a:bodyPr wrap="square" numCol="2" spcCol="457200" rtlCol="0" anchor="t">
            <a:spAutoFit/>
          </a:bodyPr>
          <a:lstStyle/>
          <a:p>
            <a:r>
              <a:rPr lang="en-US" sz="2400" b="1" dirty="0">
                <a:solidFill>
                  <a:schemeClr val="bg1"/>
                </a:solidFill>
                <a:cs typeface="Arial"/>
              </a:rPr>
              <a:t>EVENT TITLE</a:t>
            </a:r>
          </a:p>
          <a:p>
            <a:r>
              <a:rPr lang="en-US" sz="2000" dirty="0">
                <a:solidFill>
                  <a:schemeClr val="bg1"/>
                </a:solidFill>
                <a:cs typeface="Arial"/>
              </a:rPr>
              <a:t>LOCATION #1</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cs typeface="Arial"/>
              </a:rPr>
              <a:t>.</a:t>
            </a:r>
            <a:br>
              <a:rPr lang="en-US" sz="1400" dirty="0">
                <a:solidFill>
                  <a:schemeClr val="bg1"/>
                </a:solidFill>
                <a:cs typeface="Arial"/>
              </a:rPr>
            </a:br>
            <a:endParaRPr lang="en-US" sz="1400" dirty="0">
              <a:solidFill>
                <a:schemeClr val="bg1"/>
              </a:solidFill>
              <a:cs typeface="Arial"/>
            </a:endParaRPr>
          </a:p>
          <a:p>
            <a:r>
              <a:rPr lang="en-US" sz="2400" b="1" dirty="0">
                <a:solidFill>
                  <a:schemeClr val="bg1"/>
                </a:solidFill>
                <a:cs typeface="Arial"/>
              </a:rPr>
              <a:t>EVENT TITLE</a:t>
            </a:r>
          </a:p>
          <a:p>
            <a:r>
              <a:rPr lang="en-US" sz="2000" dirty="0">
                <a:solidFill>
                  <a:schemeClr val="bg1"/>
                </a:solidFill>
                <a:cs typeface="Arial"/>
              </a:rPr>
              <a:t>LOCATION #2</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latin typeface="Aria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endParaRPr lang="en-US" sz="1400" dirty="0">
              <a:solidFill>
                <a:schemeClr val="bg1"/>
              </a:solidFill>
              <a:latin typeface="Arial"/>
              <a:cs typeface="Arial"/>
            </a:endParaRPr>
          </a:p>
          <a:p>
            <a:r>
              <a:rPr lang="en-US" sz="2400" b="1" dirty="0">
                <a:solidFill>
                  <a:schemeClr val="bg1"/>
                </a:solidFill>
                <a:cs typeface="Arial"/>
              </a:rPr>
              <a:t>EVENT TITLE</a:t>
            </a:r>
          </a:p>
          <a:p>
            <a:r>
              <a:rPr lang="en-US" sz="2000" dirty="0">
                <a:solidFill>
                  <a:schemeClr val="bg1"/>
                </a:solidFill>
                <a:cs typeface="Arial"/>
              </a:rPr>
              <a:t>LOCATION #3</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 </a:t>
            </a:r>
          </a:p>
          <a:p>
            <a:endParaRPr lang="en-US" sz="1400" dirty="0">
              <a:solidFill>
                <a:schemeClr val="bg1"/>
              </a:solidFill>
              <a:latin typeface="Arial"/>
              <a:cs typeface="Arial"/>
            </a:endParaRPr>
          </a:p>
          <a:p>
            <a:r>
              <a:rPr lang="en-US" sz="2400" b="1" dirty="0">
                <a:solidFill>
                  <a:schemeClr val="bg1"/>
                </a:solidFill>
                <a:cs typeface="Arial"/>
              </a:rPr>
              <a:t>EVENT TITLE</a:t>
            </a:r>
          </a:p>
          <a:p>
            <a:r>
              <a:rPr lang="en-US" sz="2000" dirty="0">
                <a:solidFill>
                  <a:schemeClr val="bg1"/>
                </a:solidFill>
                <a:cs typeface="Arial"/>
              </a:rPr>
              <a:t>LOCATION #4</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pPr lvl="0"/>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b="1" dirty="0">
              <a:solidFill>
                <a:prstClr val="white"/>
              </a:solidFill>
              <a:cs typeface="Arial"/>
            </a:endParaRPr>
          </a:p>
          <a:p>
            <a:pPr lvl="0"/>
            <a:r>
              <a:rPr lang="en-US" sz="2400" b="1" dirty="0">
                <a:solidFill>
                  <a:prstClr val="white"/>
                </a:solidFill>
                <a:cs typeface="Arial"/>
              </a:rPr>
              <a:t>EVENT TITLE</a:t>
            </a:r>
          </a:p>
          <a:p>
            <a:pPr lvl="0"/>
            <a:r>
              <a:rPr lang="en-US" sz="2000" dirty="0">
                <a:solidFill>
                  <a:prstClr val="white"/>
                </a:solidFill>
                <a:cs typeface="Arial"/>
              </a:rPr>
              <a:t>LOCATION #5</a:t>
            </a:r>
            <a:br>
              <a:rPr lang="en-US" sz="2000" dirty="0">
                <a:solidFill>
                  <a:prstClr val="white"/>
                </a:solidFill>
                <a:cs typeface="Arial"/>
              </a:rPr>
            </a:br>
            <a:r>
              <a:rPr lang="en-US" sz="2000" dirty="0">
                <a:solidFill>
                  <a:prstClr val="white"/>
                </a:solidFill>
                <a:cs typeface="Arial"/>
              </a:rPr>
              <a:t>MONTH/DAY 0:00 PM</a:t>
            </a:r>
          </a:p>
          <a:p>
            <a:pPr lvl="0"/>
            <a:endParaRPr lang="en-US" sz="1400" dirty="0">
              <a:solidFill>
                <a:prstClr val="white"/>
              </a:solidFill>
              <a:cs typeface="Arial"/>
            </a:endParaRPr>
          </a:p>
          <a:p>
            <a:pPr lvl="0"/>
            <a:r>
              <a:rPr lang="en-US" sz="1400" dirty="0">
                <a:solidFill>
                  <a:prstClr val="white"/>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pPr lvl="0"/>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#6</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#7</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#8</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p:txBody>
      </p:sp>
      <p:sp>
        <p:nvSpPr>
          <p:cNvPr id="16" name="Rectangle 15"/>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sp>
        <p:nvSpPr>
          <p:cNvPr id="9" name="TextBox 8"/>
          <p:cNvSpPr txBox="1"/>
          <p:nvPr/>
        </p:nvSpPr>
        <p:spPr>
          <a:xfrm>
            <a:off x="727183" y="1694081"/>
            <a:ext cx="8515131" cy="1785104"/>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SUBTITLE</a:t>
            </a:r>
          </a:p>
        </p:txBody>
      </p:sp>
      <p:pic>
        <p:nvPicPr>
          <p:cNvPr id="11" name="Picture 10">
            <a:extLst>
              <a:ext uri="{FF2B5EF4-FFF2-40B4-BE49-F238E27FC236}">
                <a16:creationId xmlns:a16="http://schemas.microsoft.com/office/drawing/2014/main" id="{72DA4AD5-E3AF-994C-B337-F76DD28E52CC}"/>
              </a:ext>
            </a:extLst>
          </p:cNvPr>
          <p:cNvPicPr>
            <a:picLocks noChangeAspect="1"/>
          </p:cNvPicPr>
          <p:nvPr/>
        </p:nvPicPr>
        <p:blipFill>
          <a:blip r:embed="rId2"/>
          <a:stretch>
            <a:fillRect/>
          </a:stretch>
        </p:blipFill>
        <p:spPr>
          <a:xfrm>
            <a:off x="727183" y="14225404"/>
            <a:ext cx="2858228" cy="659770"/>
          </a:xfrm>
          <a:prstGeom prst="rect">
            <a:avLst/>
          </a:prstGeom>
          <a:noFill/>
          <a:ln>
            <a:noFill/>
          </a:ln>
        </p:spPr>
      </p:pic>
    </p:spTree>
    <p:extLst>
      <p:ext uri="{BB962C8B-B14F-4D97-AF65-F5344CB8AC3E}">
        <p14:creationId xmlns:p14="http://schemas.microsoft.com/office/powerpoint/2010/main" val="19649891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16" name="Rectangle 15"/>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2074756"/>
            <a:ext cx="8515131" cy="2400657"/>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ONE SINGLE LOCATION</a:t>
            </a:r>
            <a:br>
              <a:rPr lang="en-US" sz="4000" dirty="0">
                <a:solidFill>
                  <a:srgbClr val="FFFFFF"/>
                </a:solidFill>
                <a:latin typeface="Arial"/>
                <a:cs typeface="Arial"/>
              </a:rPr>
            </a:br>
            <a:r>
              <a:rPr lang="en-US" sz="4000" dirty="0">
                <a:solidFill>
                  <a:srgbClr val="FFFFFF"/>
                </a:solidFill>
                <a:latin typeface="Arial"/>
                <a:cs typeface="Arial"/>
              </a:rPr>
              <a:t>0:00 PM</a:t>
            </a:r>
          </a:p>
        </p:txBody>
      </p:sp>
      <p:sp>
        <p:nvSpPr>
          <p:cNvPr id="11" name="TextBox 10"/>
          <p:cNvSpPr txBox="1"/>
          <p:nvPr/>
        </p:nvSpPr>
        <p:spPr>
          <a:xfrm>
            <a:off x="727183" y="5058509"/>
            <a:ext cx="8515131" cy="8229600"/>
          </a:xfrm>
          <a:prstGeom prst="rect">
            <a:avLst/>
          </a:prstGeom>
          <a:noFill/>
        </p:spPr>
        <p:txBody>
          <a:bodyPr wrap="square" numCol="2" spcCol="457200" rtlCol="0">
            <a:spAutoFit/>
          </a:bodyPr>
          <a:lstStyle/>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cs typeface="Arial"/>
              </a:rPr>
              <a:t>.</a:t>
            </a:r>
            <a:br>
              <a:rPr lang="en-US" sz="1400" dirty="0">
                <a:solidFill>
                  <a:schemeClr val="bg1"/>
                </a:solidFill>
                <a:cs typeface="Arial"/>
              </a:rPr>
            </a:br>
            <a:endParaRPr lang="en-US" sz="1400" dirty="0">
              <a:solidFill>
                <a:schemeClr val="bg1"/>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latin typeface="Aria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schemeClr val="bg1"/>
              </a:solidFill>
              <a:latin typeface="Aria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schemeClr val="bg1"/>
              </a:solidFill>
              <a:latin typeface="Aria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pPr lvl="0"/>
            <a:endParaRPr lang="en-US" sz="1400" dirty="0">
              <a:solidFill>
                <a:schemeClr val="bg1"/>
              </a:solidFill>
              <a:cs typeface="Arial"/>
            </a:endParaRPr>
          </a:p>
          <a:p>
            <a:pPr lvl="0"/>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pPr lvl="0"/>
            <a:endParaRPr lang="en-US" sz="1400" b="1" dirty="0">
              <a:solidFill>
                <a:prstClr val="white"/>
              </a:solidFill>
              <a:cs typeface="Arial"/>
            </a:endParaRPr>
          </a:p>
          <a:p>
            <a:pPr lvl="0"/>
            <a:r>
              <a:rPr lang="en-US" sz="2400" b="1" dirty="0">
                <a:solidFill>
                  <a:prstClr val="white"/>
                </a:solidFill>
                <a:cs typeface="Arial"/>
              </a:rPr>
              <a:t>EVENT TITLE</a:t>
            </a:r>
            <a:br>
              <a:rPr lang="en-US" sz="2000" dirty="0">
                <a:solidFill>
                  <a:prstClr val="white"/>
                </a:solidFill>
                <a:cs typeface="Arial"/>
              </a:rPr>
            </a:br>
            <a:r>
              <a:rPr lang="en-US" sz="2000" dirty="0">
                <a:solidFill>
                  <a:prstClr val="white"/>
                </a:solidFill>
                <a:cs typeface="Arial"/>
              </a:rPr>
              <a:t>MONTH/DAY</a:t>
            </a:r>
            <a:endParaRPr lang="en-US" sz="1600" dirty="0">
              <a:solidFill>
                <a:prstClr val="white"/>
              </a:solidFill>
              <a:cs typeface="Arial"/>
            </a:endParaRPr>
          </a:p>
          <a:p>
            <a:pPr lvl="0"/>
            <a:endParaRPr lang="en-US" sz="1400" dirty="0">
              <a:solidFill>
                <a:prstClr val="white"/>
              </a:solidFill>
              <a:cs typeface="Arial"/>
            </a:endParaRPr>
          </a:p>
          <a:p>
            <a:pPr lvl="0"/>
            <a:r>
              <a:rPr lang="en-US" sz="1400" dirty="0">
                <a:solidFill>
                  <a:prstClr val="white"/>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prstClr val="white"/>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prstClr val="white"/>
              </a:solidFill>
              <a:cs typeface="Arial"/>
            </a:endParaRPr>
          </a:p>
        </p:txBody>
      </p:sp>
      <p:sp>
        <p:nvSpPr>
          <p:cNvPr id="18" name="Rectangle 17"/>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pic>
        <p:nvPicPr>
          <p:cNvPr id="9" name="Picture 8">
            <a:extLst>
              <a:ext uri="{FF2B5EF4-FFF2-40B4-BE49-F238E27FC236}">
                <a16:creationId xmlns:a16="http://schemas.microsoft.com/office/drawing/2014/main" id="{C5C17320-350D-354E-A507-01438481E564}"/>
              </a:ext>
            </a:extLst>
          </p:cNvPr>
          <p:cNvPicPr>
            <a:picLocks noChangeAspect="1"/>
          </p:cNvPicPr>
          <p:nvPr/>
        </p:nvPicPr>
        <p:blipFill>
          <a:blip r:embed="rId2"/>
          <a:stretch>
            <a:fillRect/>
          </a:stretch>
        </p:blipFill>
        <p:spPr>
          <a:xfrm>
            <a:off x="727183" y="14225404"/>
            <a:ext cx="2858228" cy="659770"/>
          </a:xfrm>
          <a:prstGeom prst="rect">
            <a:avLst/>
          </a:prstGeom>
          <a:noFill/>
          <a:ln>
            <a:noFill/>
          </a:ln>
        </p:spPr>
      </p:pic>
    </p:spTree>
    <p:extLst>
      <p:ext uri="{BB962C8B-B14F-4D97-AF65-F5344CB8AC3E}">
        <p14:creationId xmlns:p14="http://schemas.microsoft.com/office/powerpoint/2010/main" val="338100631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23" name="Rectangle 22"/>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2224326"/>
            <a:ext cx="8515131" cy="1785104"/>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SUBTITLE</a:t>
            </a:r>
          </a:p>
        </p:txBody>
      </p:sp>
      <p:sp>
        <p:nvSpPr>
          <p:cNvPr id="9" name="Rectangle 8"/>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sp>
        <p:nvSpPr>
          <p:cNvPr id="21" name="TextBox 20"/>
          <p:cNvSpPr txBox="1"/>
          <p:nvPr/>
        </p:nvSpPr>
        <p:spPr>
          <a:xfrm>
            <a:off x="727183" y="5127140"/>
            <a:ext cx="8636949" cy="7909858"/>
          </a:xfrm>
          <a:prstGeom prst="rect">
            <a:avLst/>
          </a:prstGeom>
          <a:noFill/>
        </p:spPr>
        <p:txBody>
          <a:bodyPr wrap="square" rtlCol="0">
            <a:spAutoFit/>
          </a:bodyPr>
          <a:lstStyle/>
          <a:p>
            <a:pPr>
              <a:tabLst>
                <a:tab pos="1941513" algn="l"/>
              </a:tabLst>
            </a:pPr>
            <a:r>
              <a:rPr lang="en-US" sz="2000" dirty="0">
                <a:solidFill>
                  <a:schemeClr val="bg1"/>
                </a:solidFill>
                <a:cs typeface="Arial"/>
              </a:rPr>
              <a:t>MONTH/DAY 		</a:t>
            </a:r>
            <a:r>
              <a:rPr lang="en-US" sz="2000" b="1" dirty="0">
                <a:solidFill>
                  <a:schemeClr val="bg1"/>
                </a:solidFill>
                <a:cs typeface="Arial"/>
              </a:rPr>
              <a:t>EVENT TITLE</a:t>
            </a:r>
            <a:br>
              <a:rPr lang="en-US" sz="2000" b="1" dirty="0">
                <a:solidFill>
                  <a:schemeClr val="bg1"/>
                </a:solidFill>
                <a:cs typeface="Arial"/>
              </a:rPr>
            </a:br>
            <a:r>
              <a:rPr lang="en-US" sz="2000" b="1" dirty="0">
                <a:solidFill>
                  <a:schemeClr val="bg1"/>
                </a:solidFill>
                <a:cs typeface="Arial"/>
              </a:rPr>
              <a:t>		</a:t>
            </a:r>
            <a:r>
              <a:rPr lang="en-US" sz="2000" dirty="0">
                <a:solidFill>
                  <a:schemeClr val="bg1"/>
                </a:solidFill>
                <a:cs typeface="Arial"/>
              </a:rPr>
              <a:t>LOCATION #1</a:t>
            </a:r>
          </a:p>
          <a:p>
            <a:pPr>
              <a:tabLst>
                <a:tab pos="1941513" algn="l"/>
              </a:tabLst>
            </a:pPr>
            <a:r>
              <a:rPr lang="en-US" sz="2000" b="1" dirty="0">
                <a:solidFill>
                  <a:schemeClr val="bg1"/>
                </a:solidFill>
                <a:cs typeface="Arial"/>
              </a:rPr>
              <a:t>		</a:t>
            </a:r>
            <a:r>
              <a:rPr lang="en-US" sz="2000" dirty="0">
                <a:solidFill>
                  <a:schemeClr val="bg1"/>
                </a:solidFill>
                <a:cs typeface="Arial"/>
              </a:rPr>
              <a:t>0:00PM</a:t>
            </a:r>
          </a:p>
          <a:p>
            <a:pPr lvl="3">
              <a:tabLst>
                <a:tab pos="1941513" algn="l"/>
              </a:tabLst>
            </a:pPr>
            <a:r>
              <a:rPr lang="en-US" sz="1600" dirty="0">
                <a:solidFill>
                  <a:schemeClr val="bg1"/>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cs typeface="Arial"/>
              </a:rPr>
              <a:t>.</a:t>
            </a:r>
          </a:p>
          <a:p>
            <a:pPr>
              <a:tabLst>
                <a:tab pos="1941513" algn="l"/>
              </a:tabLst>
            </a:pPr>
            <a:endParaRPr lang="en-US" sz="1600" dirty="0">
              <a:solidFill>
                <a:schemeClr val="bg1"/>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#2</a:t>
            </a:r>
          </a:p>
          <a:p>
            <a:pPr lvl="0">
              <a:tabLst>
                <a:tab pos="1941513" algn="l"/>
              </a:tabLst>
            </a:pPr>
            <a:r>
              <a:rPr lang="en-US" sz="2000" dirty="0">
                <a:solidFill>
                  <a:prstClr val="white"/>
                </a:solidFill>
                <a:cs typeface="Arial"/>
              </a:rPr>
              <a:t>		0:00 PM</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#3</a:t>
            </a:r>
          </a:p>
          <a:p>
            <a:pPr lvl="0">
              <a:tabLst>
                <a:tab pos="1941513" algn="l"/>
              </a:tabLst>
            </a:pPr>
            <a:r>
              <a:rPr lang="en-US" sz="2000" dirty="0">
                <a:solidFill>
                  <a:prstClr val="white"/>
                </a:solidFill>
                <a:cs typeface="Arial"/>
              </a:rPr>
              <a:t>		0:00PM</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#4</a:t>
            </a:r>
          </a:p>
          <a:p>
            <a:pPr lvl="0">
              <a:tabLst>
                <a:tab pos="1941513" algn="l"/>
              </a:tabLst>
            </a:pPr>
            <a:r>
              <a:rPr lang="en-US" sz="2000" dirty="0">
                <a:solidFill>
                  <a:prstClr val="white"/>
                </a:solidFill>
                <a:cs typeface="Arial"/>
              </a:rPr>
              <a:t>		0:00PM</a:t>
            </a:r>
            <a:endParaRPr lang="en-US" sz="1600" dirty="0">
              <a:solidFill>
                <a:prstClr val="white"/>
              </a:solidFill>
              <a:cs typeface="Arial"/>
            </a:endParaRP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p:txBody>
      </p:sp>
      <p:pic>
        <p:nvPicPr>
          <p:cNvPr id="10" name="Picture 9"/>
          <p:cNvPicPr>
            <a:picLocks noChangeAspect="1"/>
          </p:cNvPicPr>
          <p:nvPr/>
        </p:nvPicPr>
        <p:blipFill>
          <a:blip r:embed="rId2"/>
          <a:stretch>
            <a:fillRect/>
          </a:stretch>
        </p:blipFill>
        <p:spPr>
          <a:xfrm>
            <a:off x="727183" y="14254367"/>
            <a:ext cx="3065384" cy="645464"/>
          </a:xfrm>
          <a:prstGeom prst="rect">
            <a:avLst/>
          </a:prstGeom>
          <a:noFill/>
          <a:ln>
            <a:noFill/>
          </a:ln>
        </p:spPr>
      </p:pic>
    </p:spTree>
    <p:extLst>
      <p:ext uri="{BB962C8B-B14F-4D97-AF65-F5344CB8AC3E}">
        <p14:creationId xmlns:p14="http://schemas.microsoft.com/office/powerpoint/2010/main" val="15480343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33" name="Rectangle 32"/>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1736500"/>
            <a:ext cx="8515131" cy="2400657"/>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ONE SINGLE LOCATION</a:t>
            </a:r>
            <a:br>
              <a:rPr lang="en-US" sz="4000" dirty="0">
                <a:solidFill>
                  <a:srgbClr val="FFFFFF"/>
                </a:solidFill>
                <a:latin typeface="Arial"/>
                <a:cs typeface="Arial"/>
              </a:rPr>
            </a:br>
            <a:r>
              <a:rPr lang="en-US" sz="4000" dirty="0">
                <a:solidFill>
                  <a:srgbClr val="FFFFFF"/>
                </a:solidFill>
                <a:latin typeface="Arial"/>
                <a:cs typeface="Arial"/>
              </a:rPr>
              <a:t>0:00 PM</a:t>
            </a:r>
          </a:p>
        </p:txBody>
      </p:sp>
      <p:sp>
        <p:nvSpPr>
          <p:cNvPr id="25" name="TextBox 24"/>
          <p:cNvSpPr txBox="1"/>
          <p:nvPr/>
        </p:nvSpPr>
        <p:spPr>
          <a:xfrm>
            <a:off x="727183" y="4926496"/>
            <a:ext cx="8636949" cy="8229600"/>
          </a:xfrm>
          <a:prstGeom prst="rect">
            <a:avLst/>
          </a:prstGeom>
          <a:noFill/>
        </p:spPr>
        <p:txBody>
          <a:bodyPr wrap="square" rtlCol="0">
            <a:spAutoFit/>
          </a:bodyPr>
          <a:lstStyle/>
          <a:p>
            <a:pPr>
              <a:tabLst>
                <a:tab pos="1941513" algn="l"/>
              </a:tabLst>
            </a:pPr>
            <a:r>
              <a:rPr lang="en-US" sz="2000" dirty="0">
                <a:solidFill>
                  <a:schemeClr val="bg1"/>
                </a:solidFill>
                <a:cs typeface="Arial"/>
              </a:rPr>
              <a:t>MONTH/DAY 		</a:t>
            </a:r>
            <a:r>
              <a:rPr lang="en-US" sz="2000" b="1" dirty="0">
                <a:solidFill>
                  <a:schemeClr val="bg1"/>
                </a:solidFill>
                <a:cs typeface="Arial"/>
              </a:rPr>
              <a:t>EVENT TITLE</a:t>
            </a:r>
          </a:p>
          <a:p>
            <a:pPr marL="1968500" lvl="3">
              <a:tabLst>
                <a:tab pos="1924050" algn="l"/>
              </a:tabLst>
            </a:pPr>
            <a:r>
              <a:rPr lang="en-US" sz="1600" dirty="0">
                <a:solidFill>
                  <a:schemeClr val="bg1"/>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 </a:t>
            </a:r>
          </a:p>
          <a:p>
            <a:pPr marL="1968500" lvl="3">
              <a:tabLst>
                <a:tab pos="1924050" algn="l"/>
              </a:tabLst>
            </a:pPr>
            <a:r>
              <a:rPr lang="en-US" sz="1600" dirty="0"/>
              <a:t> </a:t>
            </a:r>
            <a:endParaRPr lang="en-US" sz="1600" dirty="0">
              <a:solidFill>
                <a:schemeClr val="bg1"/>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 </a:t>
            </a: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a:t>
            </a:r>
          </a:p>
          <a:p>
            <a:pPr lvl="3">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r>
              <a:rPr lang="en-US" sz="1600" dirty="0">
                <a:solidFill>
                  <a:prstClr val="white"/>
                </a:solidFill>
                <a:cs typeface="Arial"/>
              </a:rPr>
              <a:t>	</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a:t>
            </a:r>
            <a:r>
              <a:rPr lang="en-US" sz="1600" dirty="0">
                <a:solidFill>
                  <a:schemeClr val="bg1"/>
                </a:solidFill>
              </a:rPr>
              <a:t>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a:tabLst>
                <a:tab pos="1941513" algn="l"/>
              </a:tabLst>
            </a:pPr>
            <a:endParaRPr lang="en-US" sz="4000" dirty="0">
              <a:solidFill>
                <a:schemeClr val="bg1"/>
              </a:solidFill>
              <a:latin typeface="Arial"/>
              <a:cs typeface="Arial"/>
            </a:endParaRPr>
          </a:p>
        </p:txBody>
      </p:sp>
      <p:sp>
        <p:nvSpPr>
          <p:cNvPr id="36" name="Rectangle 35"/>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pic>
        <p:nvPicPr>
          <p:cNvPr id="9" name="Picture 8">
            <a:extLst>
              <a:ext uri="{FF2B5EF4-FFF2-40B4-BE49-F238E27FC236}">
                <a16:creationId xmlns:a16="http://schemas.microsoft.com/office/drawing/2014/main" id="{4EA114BA-285D-9D48-B43A-314368E61757}"/>
              </a:ext>
            </a:extLst>
          </p:cNvPr>
          <p:cNvPicPr>
            <a:picLocks noChangeAspect="1"/>
          </p:cNvPicPr>
          <p:nvPr/>
        </p:nvPicPr>
        <p:blipFill>
          <a:blip r:embed="rId2"/>
          <a:stretch>
            <a:fillRect/>
          </a:stretch>
        </p:blipFill>
        <p:spPr>
          <a:xfrm>
            <a:off x="727183" y="14254367"/>
            <a:ext cx="3065384" cy="645464"/>
          </a:xfrm>
          <a:prstGeom prst="rect">
            <a:avLst/>
          </a:prstGeom>
          <a:noFill/>
          <a:ln>
            <a:noFill/>
          </a:ln>
        </p:spPr>
      </p:pic>
    </p:spTree>
    <p:extLst>
      <p:ext uri="{BB962C8B-B14F-4D97-AF65-F5344CB8AC3E}">
        <p14:creationId xmlns:p14="http://schemas.microsoft.com/office/powerpoint/2010/main" val="213283031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13" name="Rectangle 12"/>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727181" y="3999981"/>
            <a:ext cx="8515131" cy="9144000"/>
          </a:xfrm>
          <a:prstGeom prst="rect">
            <a:avLst/>
          </a:prstGeom>
          <a:noFill/>
        </p:spPr>
        <p:txBody>
          <a:bodyPr wrap="square" numCol="2" spcCol="457200" rtlCol="0" anchor="t">
            <a:spAutoFit/>
          </a:bodyPr>
          <a:lstStyle/>
          <a:p>
            <a:r>
              <a:rPr lang="en-US" sz="2400" b="1" dirty="0">
                <a:solidFill>
                  <a:schemeClr val="bg1"/>
                </a:solidFill>
                <a:cs typeface="Arial"/>
              </a:rPr>
              <a:t>EVENT TITLE</a:t>
            </a:r>
          </a:p>
          <a:p>
            <a:r>
              <a:rPr lang="en-US" sz="2000" dirty="0">
                <a:solidFill>
                  <a:schemeClr val="bg1"/>
                </a:solidFill>
                <a:cs typeface="Arial"/>
              </a:rPr>
              <a:t>LOCATION #1</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cs typeface="Arial"/>
              </a:rPr>
              <a:t>.</a:t>
            </a:r>
            <a:br>
              <a:rPr lang="en-US" sz="1400" dirty="0">
                <a:solidFill>
                  <a:schemeClr val="bg1"/>
                </a:solidFill>
                <a:cs typeface="Arial"/>
              </a:rPr>
            </a:br>
            <a:endParaRPr lang="en-US" sz="1400" dirty="0">
              <a:solidFill>
                <a:schemeClr val="bg1"/>
              </a:solidFill>
              <a:cs typeface="Arial"/>
            </a:endParaRPr>
          </a:p>
          <a:p>
            <a:r>
              <a:rPr lang="en-US" sz="2400" b="1" dirty="0">
                <a:solidFill>
                  <a:schemeClr val="bg1"/>
                </a:solidFill>
                <a:cs typeface="Arial"/>
              </a:rPr>
              <a:t>EVENT TITLE</a:t>
            </a:r>
          </a:p>
          <a:p>
            <a:r>
              <a:rPr lang="en-US" sz="2000" dirty="0">
                <a:solidFill>
                  <a:schemeClr val="bg1"/>
                </a:solidFill>
                <a:cs typeface="Arial"/>
              </a:rPr>
              <a:t>LOCATION #2</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latin typeface="Aria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endParaRPr lang="en-US" sz="1400" dirty="0">
              <a:solidFill>
                <a:schemeClr val="bg1"/>
              </a:solidFill>
              <a:latin typeface="Arial"/>
              <a:cs typeface="Arial"/>
            </a:endParaRPr>
          </a:p>
          <a:p>
            <a:r>
              <a:rPr lang="en-US" sz="2400" b="1" dirty="0">
                <a:solidFill>
                  <a:schemeClr val="bg1"/>
                </a:solidFill>
                <a:cs typeface="Arial"/>
              </a:rPr>
              <a:t>EVENT TITLE</a:t>
            </a:r>
          </a:p>
          <a:p>
            <a:r>
              <a:rPr lang="en-US" sz="2000" dirty="0">
                <a:solidFill>
                  <a:schemeClr val="bg1"/>
                </a:solidFill>
                <a:cs typeface="Arial"/>
              </a:rPr>
              <a:t>LOCATION #3</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 </a:t>
            </a:r>
          </a:p>
          <a:p>
            <a:endParaRPr lang="en-US" sz="1400" dirty="0">
              <a:solidFill>
                <a:schemeClr val="bg1"/>
              </a:solidFill>
              <a:latin typeface="Arial"/>
              <a:cs typeface="Arial"/>
            </a:endParaRPr>
          </a:p>
          <a:p>
            <a:r>
              <a:rPr lang="en-US" sz="2400" b="1" dirty="0">
                <a:solidFill>
                  <a:schemeClr val="bg1"/>
                </a:solidFill>
                <a:cs typeface="Arial"/>
              </a:rPr>
              <a:t>EVENT TITLE</a:t>
            </a:r>
          </a:p>
          <a:p>
            <a:r>
              <a:rPr lang="en-US" sz="2000" dirty="0">
                <a:solidFill>
                  <a:schemeClr val="bg1"/>
                </a:solidFill>
                <a:cs typeface="Arial"/>
              </a:rPr>
              <a:t>LOCATION #4</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pPr lvl="0"/>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b="1" dirty="0">
              <a:solidFill>
                <a:prstClr val="white"/>
              </a:solidFill>
              <a:cs typeface="Arial"/>
            </a:endParaRPr>
          </a:p>
          <a:p>
            <a:pPr lvl="0"/>
            <a:r>
              <a:rPr lang="en-US" sz="2400" b="1" dirty="0">
                <a:solidFill>
                  <a:prstClr val="white"/>
                </a:solidFill>
                <a:cs typeface="Arial"/>
              </a:rPr>
              <a:t>EVENT TITLE</a:t>
            </a:r>
          </a:p>
          <a:p>
            <a:pPr lvl="0"/>
            <a:r>
              <a:rPr lang="en-US" sz="2000" dirty="0">
                <a:solidFill>
                  <a:prstClr val="white"/>
                </a:solidFill>
                <a:cs typeface="Arial"/>
              </a:rPr>
              <a:t>LOCATION #5</a:t>
            </a:r>
            <a:br>
              <a:rPr lang="en-US" sz="2000" dirty="0">
                <a:solidFill>
                  <a:prstClr val="white"/>
                </a:solidFill>
                <a:cs typeface="Arial"/>
              </a:rPr>
            </a:br>
            <a:r>
              <a:rPr lang="en-US" sz="2000" dirty="0">
                <a:solidFill>
                  <a:prstClr val="white"/>
                </a:solidFill>
                <a:cs typeface="Arial"/>
              </a:rPr>
              <a:t>MONTH/DAY 0:00 PM</a:t>
            </a:r>
          </a:p>
          <a:p>
            <a:pPr lvl="0"/>
            <a:endParaRPr lang="en-US" sz="1400" dirty="0">
              <a:solidFill>
                <a:prstClr val="white"/>
              </a:solidFill>
              <a:cs typeface="Arial"/>
            </a:endParaRPr>
          </a:p>
          <a:p>
            <a:pPr lvl="0"/>
            <a:r>
              <a:rPr lang="en-US" sz="1400" dirty="0">
                <a:solidFill>
                  <a:prstClr val="white"/>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pPr lvl="0"/>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#6</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#7</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#8</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p:txBody>
      </p:sp>
      <p:sp>
        <p:nvSpPr>
          <p:cNvPr id="16" name="Rectangle 15"/>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sp>
        <p:nvSpPr>
          <p:cNvPr id="9" name="TextBox 8"/>
          <p:cNvSpPr txBox="1"/>
          <p:nvPr/>
        </p:nvSpPr>
        <p:spPr>
          <a:xfrm>
            <a:off x="727183" y="1694081"/>
            <a:ext cx="8515131" cy="1785104"/>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SUBTITLE</a:t>
            </a:r>
          </a:p>
        </p:txBody>
      </p:sp>
      <p:pic>
        <p:nvPicPr>
          <p:cNvPr id="10" name="Picture 9">
            <a:extLst>
              <a:ext uri="{FF2B5EF4-FFF2-40B4-BE49-F238E27FC236}">
                <a16:creationId xmlns:a16="http://schemas.microsoft.com/office/drawing/2014/main" id="{F7C315E4-3F4C-7F4D-98EB-A453488FCEDF}"/>
              </a:ext>
            </a:extLst>
          </p:cNvPr>
          <p:cNvPicPr>
            <a:picLocks noChangeAspect="1"/>
          </p:cNvPicPr>
          <p:nvPr/>
        </p:nvPicPr>
        <p:blipFill>
          <a:blip r:embed="rId2"/>
          <a:stretch>
            <a:fillRect/>
          </a:stretch>
        </p:blipFill>
        <p:spPr>
          <a:xfrm>
            <a:off x="727183" y="14254367"/>
            <a:ext cx="3065384" cy="645464"/>
          </a:xfrm>
          <a:prstGeom prst="rect">
            <a:avLst/>
          </a:prstGeom>
          <a:noFill/>
          <a:ln>
            <a:noFill/>
          </a:ln>
        </p:spPr>
      </p:pic>
    </p:spTree>
    <p:extLst>
      <p:ext uri="{BB962C8B-B14F-4D97-AF65-F5344CB8AC3E}">
        <p14:creationId xmlns:p14="http://schemas.microsoft.com/office/powerpoint/2010/main" val="383571279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16" name="Rectangle 15"/>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2074756"/>
            <a:ext cx="8515131" cy="2400657"/>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ONE SINGLE LOCATION</a:t>
            </a:r>
            <a:br>
              <a:rPr lang="en-US" sz="4000" dirty="0">
                <a:solidFill>
                  <a:srgbClr val="FFFFFF"/>
                </a:solidFill>
                <a:latin typeface="Arial"/>
                <a:cs typeface="Arial"/>
              </a:rPr>
            </a:br>
            <a:r>
              <a:rPr lang="en-US" sz="4000" dirty="0">
                <a:solidFill>
                  <a:srgbClr val="FFFFFF"/>
                </a:solidFill>
                <a:latin typeface="Arial"/>
                <a:cs typeface="Arial"/>
              </a:rPr>
              <a:t>0:00 PM</a:t>
            </a:r>
          </a:p>
        </p:txBody>
      </p:sp>
      <p:sp>
        <p:nvSpPr>
          <p:cNvPr id="11" name="TextBox 10"/>
          <p:cNvSpPr txBox="1"/>
          <p:nvPr/>
        </p:nvSpPr>
        <p:spPr>
          <a:xfrm>
            <a:off x="727183" y="5058509"/>
            <a:ext cx="8515131" cy="8229600"/>
          </a:xfrm>
          <a:prstGeom prst="rect">
            <a:avLst/>
          </a:prstGeom>
          <a:noFill/>
        </p:spPr>
        <p:txBody>
          <a:bodyPr wrap="square" numCol="2" spcCol="457200" rtlCol="0">
            <a:spAutoFit/>
          </a:bodyPr>
          <a:lstStyle/>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cs typeface="Arial"/>
              </a:rPr>
              <a:t>.</a:t>
            </a:r>
            <a:br>
              <a:rPr lang="en-US" sz="1400" dirty="0">
                <a:solidFill>
                  <a:schemeClr val="bg1"/>
                </a:solidFill>
                <a:cs typeface="Arial"/>
              </a:rPr>
            </a:br>
            <a:endParaRPr lang="en-US" sz="1400" dirty="0">
              <a:solidFill>
                <a:schemeClr val="bg1"/>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latin typeface="Aria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schemeClr val="bg1"/>
              </a:solidFill>
              <a:latin typeface="Aria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schemeClr val="bg1"/>
              </a:solidFill>
              <a:latin typeface="Aria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pPr lvl="0"/>
            <a:endParaRPr lang="en-US" sz="1400" dirty="0">
              <a:solidFill>
                <a:schemeClr val="bg1"/>
              </a:solidFill>
              <a:cs typeface="Arial"/>
            </a:endParaRPr>
          </a:p>
          <a:p>
            <a:pPr lvl="0"/>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pPr lvl="0"/>
            <a:endParaRPr lang="en-US" sz="1400" b="1" dirty="0">
              <a:solidFill>
                <a:prstClr val="white"/>
              </a:solidFill>
              <a:cs typeface="Arial"/>
            </a:endParaRPr>
          </a:p>
          <a:p>
            <a:pPr lvl="0"/>
            <a:r>
              <a:rPr lang="en-US" sz="2400" b="1" dirty="0">
                <a:solidFill>
                  <a:prstClr val="white"/>
                </a:solidFill>
                <a:cs typeface="Arial"/>
              </a:rPr>
              <a:t>EVENT TITLE</a:t>
            </a:r>
            <a:br>
              <a:rPr lang="en-US" sz="2000" dirty="0">
                <a:solidFill>
                  <a:prstClr val="white"/>
                </a:solidFill>
                <a:cs typeface="Arial"/>
              </a:rPr>
            </a:br>
            <a:r>
              <a:rPr lang="en-US" sz="2000" dirty="0">
                <a:solidFill>
                  <a:prstClr val="white"/>
                </a:solidFill>
                <a:cs typeface="Arial"/>
              </a:rPr>
              <a:t>MONTH/DAY</a:t>
            </a:r>
            <a:endParaRPr lang="en-US" sz="1600" dirty="0">
              <a:solidFill>
                <a:prstClr val="white"/>
              </a:solidFill>
              <a:cs typeface="Arial"/>
            </a:endParaRPr>
          </a:p>
          <a:p>
            <a:pPr lvl="0"/>
            <a:endParaRPr lang="en-US" sz="1400" dirty="0">
              <a:solidFill>
                <a:prstClr val="white"/>
              </a:solidFill>
              <a:cs typeface="Arial"/>
            </a:endParaRPr>
          </a:p>
          <a:p>
            <a:pPr lvl="0"/>
            <a:r>
              <a:rPr lang="en-US" sz="1400" dirty="0">
                <a:solidFill>
                  <a:prstClr val="white"/>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prstClr val="white"/>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prstClr val="white"/>
              </a:solidFill>
              <a:cs typeface="Arial"/>
            </a:endParaRPr>
          </a:p>
        </p:txBody>
      </p:sp>
      <p:sp>
        <p:nvSpPr>
          <p:cNvPr id="18" name="Rectangle 17"/>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pic>
        <p:nvPicPr>
          <p:cNvPr id="10" name="Picture 9">
            <a:extLst>
              <a:ext uri="{FF2B5EF4-FFF2-40B4-BE49-F238E27FC236}">
                <a16:creationId xmlns:a16="http://schemas.microsoft.com/office/drawing/2014/main" id="{002B7BD2-A60D-4749-8741-2A0087020BCB}"/>
              </a:ext>
            </a:extLst>
          </p:cNvPr>
          <p:cNvPicPr>
            <a:picLocks noChangeAspect="1"/>
          </p:cNvPicPr>
          <p:nvPr/>
        </p:nvPicPr>
        <p:blipFill>
          <a:blip r:embed="rId2"/>
          <a:stretch>
            <a:fillRect/>
          </a:stretch>
        </p:blipFill>
        <p:spPr>
          <a:xfrm>
            <a:off x="727183" y="14254367"/>
            <a:ext cx="3065384" cy="645464"/>
          </a:xfrm>
          <a:prstGeom prst="rect">
            <a:avLst/>
          </a:prstGeom>
          <a:noFill/>
          <a:ln>
            <a:noFill/>
          </a:ln>
        </p:spPr>
      </p:pic>
    </p:spTree>
    <p:extLst>
      <p:ext uri="{BB962C8B-B14F-4D97-AF65-F5344CB8AC3E}">
        <p14:creationId xmlns:p14="http://schemas.microsoft.com/office/powerpoint/2010/main" val="351527996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23" name="Rectangle 22"/>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2224326"/>
            <a:ext cx="8515131" cy="1785104"/>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SUBTITLE</a:t>
            </a:r>
          </a:p>
        </p:txBody>
      </p:sp>
      <p:sp>
        <p:nvSpPr>
          <p:cNvPr id="9" name="Rectangle 8"/>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sp>
        <p:nvSpPr>
          <p:cNvPr id="21" name="TextBox 20"/>
          <p:cNvSpPr txBox="1"/>
          <p:nvPr/>
        </p:nvSpPr>
        <p:spPr>
          <a:xfrm>
            <a:off x="727183" y="5127140"/>
            <a:ext cx="8636949" cy="7909858"/>
          </a:xfrm>
          <a:prstGeom prst="rect">
            <a:avLst/>
          </a:prstGeom>
          <a:noFill/>
        </p:spPr>
        <p:txBody>
          <a:bodyPr wrap="square" rtlCol="0">
            <a:spAutoFit/>
          </a:bodyPr>
          <a:lstStyle/>
          <a:p>
            <a:pPr>
              <a:tabLst>
                <a:tab pos="1941513" algn="l"/>
              </a:tabLst>
            </a:pPr>
            <a:r>
              <a:rPr lang="en-US" sz="2000" dirty="0">
                <a:solidFill>
                  <a:schemeClr val="bg1"/>
                </a:solidFill>
                <a:cs typeface="Arial"/>
              </a:rPr>
              <a:t>MONTH/DAY 		</a:t>
            </a:r>
            <a:r>
              <a:rPr lang="en-US" sz="2000" b="1" dirty="0">
                <a:solidFill>
                  <a:schemeClr val="bg1"/>
                </a:solidFill>
                <a:cs typeface="Arial"/>
              </a:rPr>
              <a:t>EVENT TITLE</a:t>
            </a:r>
            <a:br>
              <a:rPr lang="en-US" sz="2000" b="1" dirty="0">
                <a:solidFill>
                  <a:schemeClr val="bg1"/>
                </a:solidFill>
                <a:cs typeface="Arial"/>
              </a:rPr>
            </a:br>
            <a:r>
              <a:rPr lang="en-US" sz="2000" b="1" dirty="0">
                <a:solidFill>
                  <a:schemeClr val="bg1"/>
                </a:solidFill>
                <a:cs typeface="Arial"/>
              </a:rPr>
              <a:t>		</a:t>
            </a:r>
            <a:r>
              <a:rPr lang="en-US" sz="2000" dirty="0">
                <a:solidFill>
                  <a:schemeClr val="bg1"/>
                </a:solidFill>
                <a:cs typeface="Arial"/>
              </a:rPr>
              <a:t>LOCATION #1</a:t>
            </a:r>
          </a:p>
          <a:p>
            <a:pPr>
              <a:tabLst>
                <a:tab pos="1941513" algn="l"/>
              </a:tabLst>
            </a:pPr>
            <a:r>
              <a:rPr lang="en-US" sz="2000" b="1" dirty="0">
                <a:solidFill>
                  <a:schemeClr val="bg1"/>
                </a:solidFill>
                <a:cs typeface="Arial"/>
              </a:rPr>
              <a:t>		</a:t>
            </a:r>
            <a:r>
              <a:rPr lang="en-US" sz="2000" dirty="0">
                <a:solidFill>
                  <a:schemeClr val="bg1"/>
                </a:solidFill>
                <a:cs typeface="Arial"/>
              </a:rPr>
              <a:t>0:00PM</a:t>
            </a:r>
          </a:p>
          <a:p>
            <a:pPr lvl="3">
              <a:tabLst>
                <a:tab pos="1941513" algn="l"/>
              </a:tabLst>
            </a:pPr>
            <a:r>
              <a:rPr lang="en-US" sz="1600" dirty="0">
                <a:solidFill>
                  <a:schemeClr val="bg1"/>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cs typeface="Arial"/>
              </a:rPr>
              <a:t>.</a:t>
            </a:r>
          </a:p>
          <a:p>
            <a:pPr>
              <a:tabLst>
                <a:tab pos="1941513" algn="l"/>
              </a:tabLst>
            </a:pPr>
            <a:endParaRPr lang="en-US" sz="1600" dirty="0">
              <a:solidFill>
                <a:schemeClr val="bg1"/>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#2</a:t>
            </a:r>
          </a:p>
          <a:p>
            <a:pPr lvl="0">
              <a:tabLst>
                <a:tab pos="1941513" algn="l"/>
              </a:tabLst>
            </a:pPr>
            <a:r>
              <a:rPr lang="en-US" sz="2000" dirty="0">
                <a:solidFill>
                  <a:prstClr val="white"/>
                </a:solidFill>
                <a:cs typeface="Arial"/>
              </a:rPr>
              <a:t>		0:00 PM</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#3</a:t>
            </a:r>
          </a:p>
          <a:p>
            <a:pPr lvl="0">
              <a:tabLst>
                <a:tab pos="1941513" algn="l"/>
              </a:tabLst>
            </a:pPr>
            <a:r>
              <a:rPr lang="en-US" sz="2000" dirty="0">
                <a:solidFill>
                  <a:prstClr val="white"/>
                </a:solidFill>
                <a:cs typeface="Arial"/>
              </a:rPr>
              <a:t>		0:00PM</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#4</a:t>
            </a:r>
          </a:p>
          <a:p>
            <a:pPr lvl="0">
              <a:tabLst>
                <a:tab pos="1941513" algn="l"/>
              </a:tabLst>
            </a:pPr>
            <a:r>
              <a:rPr lang="en-US" sz="2000" dirty="0">
                <a:solidFill>
                  <a:prstClr val="white"/>
                </a:solidFill>
                <a:cs typeface="Arial"/>
              </a:rPr>
              <a:t>		0:00PM</a:t>
            </a:r>
            <a:endParaRPr lang="en-US" sz="1600" dirty="0">
              <a:solidFill>
                <a:prstClr val="white"/>
              </a:solidFill>
              <a:cs typeface="Arial"/>
            </a:endParaRP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p:txBody>
      </p:sp>
      <p:pic>
        <p:nvPicPr>
          <p:cNvPr id="10" name="Picture 9"/>
          <p:cNvPicPr>
            <a:picLocks noChangeAspect="1"/>
          </p:cNvPicPr>
          <p:nvPr/>
        </p:nvPicPr>
        <p:blipFill>
          <a:blip r:embed="rId2"/>
          <a:stretch>
            <a:fillRect/>
          </a:stretch>
        </p:blipFill>
        <p:spPr>
          <a:xfrm>
            <a:off x="727381" y="14230304"/>
            <a:ext cx="3041124" cy="672098"/>
          </a:xfrm>
          <a:prstGeom prst="rect">
            <a:avLst/>
          </a:prstGeom>
          <a:noFill/>
          <a:ln>
            <a:noFill/>
          </a:ln>
        </p:spPr>
      </p:pic>
    </p:spTree>
    <p:extLst>
      <p:ext uri="{BB962C8B-B14F-4D97-AF65-F5344CB8AC3E}">
        <p14:creationId xmlns:p14="http://schemas.microsoft.com/office/powerpoint/2010/main" val="332151853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33" name="Rectangle 32"/>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1736500"/>
            <a:ext cx="8515131" cy="2400657"/>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ONE SINGLE LOCATION</a:t>
            </a:r>
            <a:br>
              <a:rPr lang="en-US" sz="4000" dirty="0">
                <a:solidFill>
                  <a:srgbClr val="FFFFFF"/>
                </a:solidFill>
                <a:latin typeface="Arial"/>
                <a:cs typeface="Arial"/>
              </a:rPr>
            </a:br>
            <a:r>
              <a:rPr lang="en-US" sz="4000" dirty="0">
                <a:solidFill>
                  <a:srgbClr val="FFFFFF"/>
                </a:solidFill>
                <a:latin typeface="Arial"/>
                <a:cs typeface="Arial"/>
              </a:rPr>
              <a:t>0:00 PM</a:t>
            </a:r>
          </a:p>
        </p:txBody>
      </p:sp>
      <p:sp>
        <p:nvSpPr>
          <p:cNvPr id="25" name="TextBox 24"/>
          <p:cNvSpPr txBox="1"/>
          <p:nvPr/>
        </p:nvSpPr>
        <p:spPr>
          <a:xfrm>
            <a:off x="727183" y="4926496"/>
            <a:ext cx="8636949" cy="8229600"/>
          </a:xfrm>
          <a:prstGeom prst="rect">
            <a:avLst/>
          </a:prstGeom>
          <a:noFill/>
        </p:spPr>
        <p:txBody>
          <a:bodyPr wrap="square" rtlCol="0">
            <a:spAutoFit/>
          </a:bodyPr>
          <a:lstStyle/>
          <a:p>
            <a:pPr>
              <a:tabLst>
                <a:tab pos="1941513" algn="l"/>
              </a:tabLst>
            </a:pPr>
            <a:r>
              <a:rPr lang="en-US" sz="2000" dirty="0">
                <a:solidFill>
                  <a:schemeClr val="bg1"/>
                </a:solidFill>
                <a:cs typeface="Arial"/>
              </a:rPr>
              <a:t>MONTH/DAY 		</a:t>
            </a:r>
            <a:r>
              <a:rPr lang="en-US" sz="2000" b="1" dirty="0">
                <a:solidFill>
                  <a:schemeClr val="bg1"/>
                </a:solidFill>
                <a:cs typeface="Arial"/>
              </a:rPr>
              <a:t>EVENT TITLE</a:t>
            </a:r>
          </a:p>
          <a:p>
            <a:pPr marL="1968500" lvl="3">
              <a:tabLst>
                <a:tab pos="1924050" algn="l"/>
              </a:tabLst>
            </a:pPr>
            <a:r>
              <a:rPr lang="en-US" sz="1600" dirty="0">
                <a:solidFill>
                  <a:schemeClr val="bg1"/>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 </a:t>
            </a:r>
          </a:p>
          <a:p>
            <a:pPr marL="1968500" lvl="3">
              <a:tabLst>
                <a:tab pos="1924050" algn="l"/>
              </a:tabLst>
            </a:pPr>
            <a:r>
              <a:rPr lang="en-US" sz="1600" dirty="0"/>
              <a:t> </a:t>
            </a:r>
            <a:endParaRPr lang="en-US" sz="1600" dirty="0">
              <a:solidFill>
                <a:schemeClr val="bg1"/>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 </a:t>
            </a: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a:t>
            </a:r>
          </a:p>
          <a:p>
            <a:pPr lvl="3">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r>
              <a:rPr lang="en-US" sz="1600" dirty="0">
                <a:solidFill>
                  <a:prstClr val="white"/>
                </a:solidFill>
                <a:cs typeface="Arial"/>
              </a:rPr>
              <a:t>	</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a:t>
            </a:r>
            <a:r>
              <a:rPr lang="en-US" sz="1600" dirty="0">
                <a:solidFill>
                  <a:schemeClr val="bg1"/>
                </a:solidFill>
              </a:rPr>
              <a:t>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a:tabLst>
                <a:tab pos="1941513" algn="l"/>
              </a:tabLst>
            </a:pPr>
            <a:endParaRPr lang="en-US" sz="4000" dirty="0">
              <a:solidFill>
                <a:schemeClr val="bg1"/>
              </a:solidFill>
              <a:latin typeface="Arial"/>
              <a:cs typeface="Arial"/>
            </a:endParaRPr>
          </a:p>
        </p:txBody>
      </p:sp>
      <p:sp>
        <p:nvSpPr>
          <p:cNvPr id="36" name="Rectangle 35"/>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pic>
        <p:nvPicPr>
          <p:cNvPr id="10" name="Picture 9">
            <a:extLst>
              <a:ext uri="{FF2B5EF4-FFF2-40B4-BE49-F238E27FC236}">
                <a16:creationId xmlns:a16="http://schemas.microsoft.com/office/drawing/2014/main" id="{7087EE17-7986-2441-A00E-504CD275072A}"/>
              </a:ext>
            </a:extLst>
          </p:cNvPr>
          <p:cNvPicPr>
            <a:picLocks noChangeAspect="1"/>
          </p:cNvPicPr>
          <p:nvPr/>
        </p:nvPicPr>
        <p:blipFill>
          <a:blip r:embed="rId2"/>
          <a:stretch>
            <a:fillRect/>
          </a:stretch>
        </p:blipFill>
        <p:spPr>
          <a:xfrm>
            <a:off x="727381" y="14230304"/>
            <a:ext cx="3041124" cy="672098"/>
          </a:xfrm>
          <a:prstGeom prst="rect">
            <a:avLst/>
          </a:prstGeom>
          <a:noFill/>
          <a:ln>
            <a:noFill/>
          </a:ln>
        </p:spPr>
      </p:pic>
    </p:spTree>
    <p:extLst>
      <p:ext uri="{BB962C8B-B14F-4D97-AF65-F5344CB8AC3E}">
        <p14:creationId xmlns:p14="http://schemas.microsoft.com/office/powerpoint/2010/main" val="270436612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13" name="Rectangle 12"/>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727181" y="3999981"/>
            <a:ext cx="8515131" cy="9144000"/>
          </a:xfrm>
          <a:prstGeom prst="rect">
            <a:avLst/>
          </a:prstGeom>
          <a:noFill/>
        </p:spPr>
        <p:txBody>
          <a:bodyPr wrap="square" numCol="2" spcCol="457200" rtlCol="0" anchor="t">
            <a:spAutoFit/>
          </a:bodyPr>
          <a:lstStyle/>
          <a:p>
            <a:r>
              <a:rPr lang="en-US" sz="2400" b="1" dirty="0">
                <a:solidFill>
                  <a:schemeClr val="bg1"/>
                </a:solidFill>
                <a:cs typeface="Arial"/>
              </a:rPr>
              <a:t>EVENT TITLE</a:t>
            </a:r>
          </a:p>
          <a:p>
            <a:r>
              <a:rPr lang="en-US" sz="2000" dirty="0">
                <a:solidFill>
                  <a:schemeClr val="bg1"/>
                </a:solidFill>
                <a:cs typeface="Arial"/>
              </a:rPr>
              <a:t>LOCATION #1</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cs typeface="Arial"/>
              </a:rPr>
              <a:t>.</a:t>
            </a:r>
            <a:br>
              <a:rPr lang="en-US" sz="1400" dirty="0">
                <a:solidFill>
                  <a:schemeClr val="bg1"/>
                </a:solidFill>
                <a:cs typeface="Arial"/>
              </a:rPr>
            </a:br>
            <a:endParaRPr lang="en-US" sz="1400" dirty="0">
              <a:solidFill>
                <a:schemeClr val="bg1"/>
              </a:solidFill>
              <a:cs typeface="Arial"/>
            </a:endParaRPr>
          </a:p>
          <a:p>
            <a:r>
              <a:rPr lang="en-US" sz="2400" b="1" dirty="0">
                <a:solidFill>
                  <a:schemeClr val="bg1"/>
                </a:solidFill>
                <a:cs typeface="Arial"/>
              </a:rPr>
              <a:t>EVENT TITLE</a:t>
            </a:r>
          </a:p>
          <a:p>
            <a:r>
              <a:rPr lang="en-US" sz="2000" dirty="0">
                <a:solidFill>
                  <a:schemeClr val="bg1"/>
                </a:solidFill>
                <a:cs typeface="Arial"/>
              </a:rPr>
              <a:t>LOCATION #2</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latin typeface="Aria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endParaRPr lang="en-US" sz="1400" dirty="0">
              <a:solidFill>
                <a:schemeClr val="bg1"/>
              </a:solidFill>
              <a:latin typeface="Arial"/>
              <a:cs typeface="Arial"/>
            </a:endParaRPr>
          </a:p>
          <a:p>
            <a:r>
              <a:rPr lang="en-US" sz="2400" b="1" dirty="0">
                <a:solidFill>
                  <a:schemeClr val="bg1"/>
                </a:solidFill>
                <a:cs typeface="Arial"/>
              </a:rPr>
              <a:t>EVENT TITLE</a:t>
            </a:r>
          </a:p>
          <a:p>
            <a:r>
              <a:rPr lang="en-US" sz="2000" dirty="0">
                <a:solidFill>
                  <a:schemeClr val="bg1"/>
                </a:solidFill>
                <a:cs typeface="Arial"/>
              </a:rPr>
              <a:t>LOCATION #3</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 </a:t>
            </a:r>
          </a:p>
          <a:p>
            <a:endParaRPr lang="en-US" sz="1400" dirty="0">
              <a:solidFill>
                <a:schemeClr val="bg1"/>
              </a:solidFill>
              <a:latin typeface="Arial"/>
              <a:cs typeface="Arial"/>
            </a:endParaRPr>
          </a:p>
          <a:p>
            <a:r>
              <a:rPr lang="en-US" sz="2400" b="1" dirty="0">
                <a:solidFill>
                  <a:schemeClr val="bg1"/>
                </a:solidFill>
                <a:cs typeface="Arial"/>
              </a:rPr>
              <a:t>EVENT TITLE</a:t>
            </a:r>
          </a:p>
          <a:p>
            <a:r>
              <a:rPr lang="en-US" sz="2000" dirty="0">
                <a:solidFill>
                  <a:schemeClr val="bg1"/>
                </a:solidFill>
                <a:cs typeface="Arial"/>
              </a:rPr>
              <a:t>LOCATION #4</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pPr lvl="0"/>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b="1" dirty="0">
              <a:solidFill>
                <a:prstClr val="white"/>
              </a:solidFill>
              <a:cs typeface="Arial"/>
            </a:endParaRPr>
          </a:p>
          <a:p>
            <a:pPr lvl="0"/>
            <a:r>
              <a:rPr lang="en-US" sz="2400" b="1" dirty="0">
                <a:solidFill>
                  <a:prstClr val="white"/>
                </a:solidFill>
                <a:cs typeface="Arial"/>
              </a:rPr>
              <a:t>EVENT TITLE</a:t>
            </a:r>
          </a:p>
          <a:p>
            <a:pPr lvl="0"/>
            <a:r>
              <a:rPr lang="en-US" sz="2000" dirty="0">
                <a:solidFill>
                  <a:prstClr val="white"/>
                </a:solidFill>
                <a:cs typeface="Arial"/>
              </a:rPr>
              <a:t>LOCATION #5</a:t>
            </a:r>
            <a:br>
              <a:rPr lang="en-US" sz="2000" dirty="0">
                <a:solidFill>
                  <a:prstClr val="white"/>
                </a:solidFill>
                <a:cs typeface="Arial"/>
              </a:rPr>
            </a:br>
            <a:r>
              <a:rPr lang="en-US" sz="2000" dirty="0">
                <a:solidFill>
                  <a:prstClr val="white"/>
                </a:solidFill>
                <a:cs typeface="Arial"/>
              </a:rPr>
              <a:t>MONTH/DAY 0:00 PM</a:t>
            </a:r>
          </a:p>
          <a:p>
            <a:pPr lvl="0"/>
            <a:endParaRPr lang="en-US" sz="1400" dirty="0">
              <a:solidFill>
                <a:prstClr val="white"/>
              </a:solidFill>
              <a:cs typeface="Arial"/>
            </a:endParaRPr>
          </a:p>
          <a:p>
            <a:pPr lvl="0"/>
            <a:r>
              <a:rPr lang="en-US" sz="1400" dirty="0">
                <a:solidFill>
                  <a:prstClr val="white"/>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pPr lvl="0"/>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#6</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#7</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#8</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p:txBody>
      </p:sp>
      <p:sp>
        <p:nvSpPr>
          <p:cNvPr id="16" name="Rectangle 15"/>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sp>
        <p:nvSpPr>
          <p:cNvPr id="9" name="TextBox 8"/>
          <p:cNvSpPr txBox="1"/>
          <p:nvPr/>
        </p:nvSpPr>
        <p:spPr>
          <a:xfrm>
            <a:off x="727183" y="1694081"/>
            <a:ext cx="8515131" cy="1785104"/>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SUBTITLE</a:t>
            </a:r>
          </a:p>
        </p:txBody>
      </p:sp>
      <p:pic>
        <p:nvPicPr>
          <p:cNvPr id="11" name="Picture 10">
            <a:extLst>
              <a:ext uri="{FF2B5EF4-FFF2-40B4-BE49-F238E27FC236}">
                <a16:creationId xmlns:a16="http://schemas.microsoft.com/office/drawing/2014/main" id="{55DF289E-CA91-CB41-808F-6E1BC02CC091}"/>
              </a:ext>
            </a:extLst>
          </p:cNvPr>
          <p:cNvPicPr>
            <a:picLocks noChangeAspect="1"/>
          </p:cNvPicPr>
          <p:nvPr/>
        </p:nvPicPr>
        <p:blipFill>
          <a:blip r:embed="rId2"/>
          <a:stretch>
            <a:fillRect/>
          </a:stretch>
        </p:blipFill>
        <p:spPr>
          <a:xfrm>
            <a:off x="727381" y="14230304"/>
            <a:ext cx="3041124" cy="672098"/>
          </a:xfrm>
          <a:prstGeom prst="rect">
            <a:avLst/>
          </a:prstGeom>
          <a:noFill/>
          <a:ln>
            <a:noFill/>
          </a:ln>
        </p:spPr>
      </p:pic>
    </p:spTree>
    <p:extLst>
      <p:ext uri="{BB962C8B-B14F-4D97-AF65-F5344CB8AC3E}">
        <p14:creationId xmlns:p14="http://schemas.microsoft.com/office/powerpoint/2010/main" val="258282744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16" name="Rectangle 15"/>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2074756"/>
            <a:ext cx="8515131" cy="2400657"/>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ONE SINGLE LOCATION</a:t>
            </a:r>
            <a:br>
              <a:rPr lang="en-US" sz="4000" dirty="0">
                <a:solidFill>
                  <a:srgbClr val="FFFFFF"/>
                </a:solidFill>
                <a:latin typeface="Arial"/>
                <a:cs typeface="Arial"/>
              </a:rPr>
            </a:br>
            <a:r>
              <a:rPr lang="en-US" sz="4000" dirty="0">
                <a:solidFill>
                  <a:srgbClr val="FFFFFF"/>
                </a:solidFill>
                <a:latin typeface="Arial"/>
                <a:cs typeface="Arial"/>
              </a:rPr>
              <a:t>0:00 PM</a:t>
            </a:r>
          </a:p>
        </p:txBody>
      </p:sp>
      <p:sp>
        <p:nvSpPr>
          <p:cNvPr id="11" name="TextBox 10"/>
          <p:cNvSpPr txBox="1"/>
          <p:nvPr/>
        </p:nvSpPr>
        <p:spPr>
          <a:xfrm>
            <a:off x="727183" y="5058509"/>
            <a:ext cx="8515131" cy="8229600"/>
          </a:xfrm>
          <a:prstGeom prst="rect">
            <a:avLst/>
          </a:prstGeom>
          <a:noFill/>
        </p:spPr>
        <p:txBody>
          <a:bodyPr wrap="square" numCol="2" spcCol="457200" rtlCol="0">
            <a:spAutoFit/>
          </a:bodyPr>
          <a:lstStyle/>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cs typeface="Arial"/>
              </a:rPr>
              <a:t>.</a:t>
            </a:r>
            <a:br>
              <a:rPr lang="en-US" sz="1400" dirty="0">
                <a:solidFill>
                  <a:schemeClr val="bg1"/>
                </a:solidFill>
                <a:cs typeface="Arial"/>
              </a:rPr>
            </a:br>
            <a:endParaRPr lang="en-US" sz="1400" dirty="0">
              <a:solidFill>
                <a:schemeClr val="bg1"/>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latin typeface="Aria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schemeClr val="bg1"/>
              </a:solidFill>
              <a:latin typeface="Aria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schemeClr val="bg1"/>
              </a:solidFill>
              <a:latin typeface="Aria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pPr lvl="0"/>
            <a:endParaRPr lang="en-US" sz="1400" dirty="0">
              <a:solidFill>
                <a:schemeClr val="bg1"/>
              </a:solidFill>
              <a:cs typeface="Arial"/>
            </a:endParaRPr>
          </a:p>
          <a:p>
            <a:pPr lvl="0"/>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pPr lvl="0"/>
            <a:endParaRPr lang="en-US" sz="1400" b="1" dirty="0">
              <a:solidFill>
                <a:prstClr val="white"/>
              </a:solidFill>
              <a:cs typeface="Arial"/>
            </a:endParaRPr>
          </a:p>
          <a:p>
            <a:pPr lvl="0"/>
            <a:r>
              <a:rPr lang="en-US" sz="2400" b="1" dirty="0">
                <a:solidFill>
                  <a:prstClr val="white"/>
                </a:solidFill>
                <a:cs typeface="Arial"/>
              </a:rPr>
              <a:t>EVENT TITLE</a:t>
            </a:r>
            <a:br>
              <a:rPr lang="en-US" sz="2000" dirty="0">
                <a:solidFill>
                  <a:prstClr val="white"/>
                </a:solidFill>
                <a:cs typeface="Arial"/>
              </a:rPr>
            </a:br>
            <a:r>
              <a:rPr lang="en-US" sz="2000" dirty="0">
                <a:solidFill>
                  <a:prstClr val="white"/>
                </a:solidFill>
                <a:cs typeface="Arial"/>
              </a:rPr>
              <a:t>MONTH/DAY</a:t>
            </a:r>
            <a:endParaRPr lang="en-US" sz="1600" dirty="0">
              <a:solidFill>
                <a:prstClr val="white"/>
              </a:solidFill>
              <a:cs typeface="Arial"/>
            </a:endParaRPr>
          </a:p>
          <a:p>
            <a:pPr lvl="0"/>
            <a:endParaRPr lang="en-US" sz="1400" dirty="0">
              <a:solidFill>
                <a:prstClr val="white"/>
              </a:solidFill>
              <a:cs typeface="Arial"/>
            </a:endParaRPr>
          </a:p>
          <a:p>
            <a:pPr lvl="0"/>
            <a:r>
              <a:rPr lang="en-US" sz="1400" dirty="0">
                <a:solidFill>
                  <a:prstClr val="white"/>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prstClr val="white"/>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prstClr val="white"/>
              </a:solidFill>
              <a:cs typeface="Arial"/>
            </a:endParaRPr>
          </a:p>
        </p:txBody>
      </p:sp>
      <p:sp>
        <p:nvSpPr>
          <p:cNvPr id="18" name="Rectangle 17"/>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pic>
        <p:nvPicPr>
          <p:cNvPr id="9" name="Picture 8">
            <a:extLst>
              <a:ext uri="{FF2B5EF4-FFF2-40B4-BE49-F238E27FC236}">
                <a16:creationId xmlns:a16="http://schemas.microsoft.com/office/drawing/2014/main" id="{7B2C934B-1BC3-AD42-8FA6-303B28F6D6AD}"/>
              </a:ext>
            </a:extLst>
          </p:cNvPr>
          <p:cNvPicPr>
            <a:picLocks noChangeAspect="1"/>
          </p:cNvPicPr>
          <p:nvPr/>
        </p:nvPicPr>
        <p:blipFill>
          <a:blip r:embed="rId2"/>
          <a:stretch>
            <a:fillRect/>
          </a:stretch>
        </p:blipFill>
        <p:spPr>
          <a:xfrm>
            <a:off x="727381" y="14230304"/>
            <a:ext cx="3041124" cy="672098"/>
          </a:xfrm>
          <a:prstGeom prst="rect">
            <a:avLst/>
          </a:prstGeom>
          <a:noFill/>
          <a:ln>
            <a:noFill/>
          </a:ln>
        </p:spPr>
      </p:pic>
    </p:spTree>
    <p:extLst>
      <p:ext uri="{BB962C8B-B14F-4D97-AF65-F5344CB8AC3E}">
        <p14:creationId xmlns:p14="http://schemas.microsoft.com/office/powerpoint/2010/main" val="4003813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16" name="Rectangle 15"/>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2074756"/>
            <a:ext cx="8515131" cy="2400657"/>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ONE SINGLE LOCATION</a:t>
            </a:r>
            <a:br>
              <a:rPr lang="en-US" sz="4000" dirty="0">
                <a:solidFill>
                  <a:srgbClr val="FFFFFF"/>
                </a:solidFill>
                <a:latin typeface="Arial"/>
                <a:cs typeface="Arial"/>
              </a:rPr>
            </a:br>
            <a:r>
              <a:rPr lang="en-US" sz="4000" dirty="0">
                <a:solidFill>
                  <a:srgbClr val="FFFFFF"/>
                </a:solidFill>
                <a:latin typeface="Arial"/>
                <a:cs typeface="Arial"/>
              </a:rPr>
              <a:t>0:00 PM</a:t>
            </a:r>
          </a:p>
        </p:txBody>
      </p:sp>
      <p:sp>
        <p:nvSpPr>
          <p:cNvPr id="11" name="TextBox 10"/>
          <p:cNvSpPr txBox="1"/>
          <p:nvPr/>
        </p:nvSpPr>
        <p:spPr>
          <a:xfrm>
            <a:off x="727183" y="5058509"/>
            <a:ext cx="8515131" cy="8229600"/>
          </a:xfrm>
          <a:prstGeom prst="rect">
            <a:avLst/>
          </a:prstGeom>
          <a:noFill/>
        </p:spPr>
        <p:txBody>
          <a:bodyPr wrap="square" numCol="2" spcCol="457200" rtlCol="0">
            <a:spAutoFit/>
          </a:bodyPr>
          <a:lstStyle/>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cs typeface="Arial"/>
              </a:rPr>
              <a:t>.</a:t>
            </a:r>
            <a:br>
              <a:rPr lang="en-US" sz="1400" dirty="0">
                <a:solidFill>
                  <a:schemeClr val="bg1"/>
                </a:solidFill>
                <a:cs typeface="Arial"/>
              </a:rPr>
            </a:br>
            <a:endParaRPr lang="en-US" sz="1400" dirty="0">
              <a:solidFill>
                <a:schemeClr val="bg1"/>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latin typeface="Aria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schemeClr val="bg1"/>
              </a:solidFill>
              <a:latin typeface="Aria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schemeClr val="bg1"/>
              </a:solidFill>
              <a:latin typeface="Aria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pPr lvl="0"/>
            <a:endParaRPr lang="en-US" sz="1400" dirty="0">
              <a:solidFill>
                <a:schemeClr val="bg1"/>
              </a:solidFill>
              <a:cs typeface="Arial"/>
            </a:endParaRPr>
          </a:p>
          <a:p>
            <a:pPr lvl="0"/>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pPr lvl="0"/>
            <a:endParaRPr lang="en-US" sz="1400" b="1" dirty="0">
              <a:solidFill>
                <a:prstClr val="white"/>
              </a:solidFill>
              <a:cs typeface="Arial"/>
            </a:endParaRPr>
          </a:p>
          <a:p>
            <a:pPr lvl="0"/>
            <a:r>
              <a:rPr lang="en-US" sz="2400" b="1" dirty="0">
                <a:solidFill>
                  <a:prstClr val="white"/>
                </a:solidFill>
                <a:cs typeface="Arial"/>
              </a:rPr>
              <a:t>EVENT TITLE</a:t>
            </a:r>
            <a:br>
              <a:rPr lang="en-US" sz="2000" dirty="0">
                <a:solidFill>
                  <a:prstClr val="white"/>
                </a:solidFill>
                <a:cs typeface="Arial"/>
              </a:rPr>
            </a:br>
            <a:r>
              <a:rPr lang="en-US" sz="2000" dirty="0">
                <a:solidFill>
                  <a:prstClr val="white"/>
                </a:solidFill>
                <a:cs typeface="Arial"/>
              </a:rPr>
              <a:t>MONTH/DAY</a:t>
            </a:r>
            <a:endParaRPr lang="en-US" sz="1600" dirty="0">
              <a:solidFill>
                <a:prstClr val="white"/>
              </a:solidFill>
              <a:cs typeface="Arial"/>
            </a:endParaRPr>
          </a:p>
          <a:p>
            <a:pPr lvl="0"/>
            <a:endParaRPr lang="en-US" sz="1400" dirty="0">
              <a:solidFill>
                <a:prstClr val="white"/>
              </a:solidFill>
              <a:cs typeface="Arial"/>
            </a:endParaRPr>
          </a:p>
          <a:p>
            <a:pPr lvl="0"/>
            <a:r>
              <a:rPr lang="en-US" sz="1400" dirty="0">
                <a:solidFill>
                  <a:prstClr val="white"/>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prstClr val="white"/>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prstClr val="white"/>
              </a:solidFill>
              <a:cs typeface="Arial"/>
            </a:endParaRPr>
          </a:p>
        </p:txBody>
      </p:sp>
      <p:sp>
        <p:nvSpPr>
          <p:cNvPr id="18" name="Rectangle 17"/>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pic>
        <p:nvPicPr>
          <p:cNvPr id="9" name="Picture 8" descr="MSU_CAL_logo_helmet_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183" y="14163738"/>
            <a:ext cx="3004672" cy="727776"/>
          </a:xfrm>
          <a:prstGeom prst="rect">
            <a:avLst/>
          </a:prstGeom>
        </p:spPr>
      </p:pic>
    </p:spTree>
    <p:extLst>
      <p:ext uri="{BB962C8B-B14F-4D97-AF65-F5344CB8AC3E}">
        <p14:creationId xmlns:p14="http://schemas.microsoft.com/office/powerpoint/2010/main" val="84389075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23" name="Rectangle 22"/>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2224326"/>
            <a:ext cx="8515131" cy="1785104"/>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SUBTITLE</a:t>
            </a:r>
          </a:p>
        </p:txBody>
      </p:sp>
      <p:sp>
        <p:nvSpPr>
          <p:cNvPr id="9" name="Rectangle 8"/>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sp>
        <p:nvSpPr>
          <p:cNvPr id="21" name="TextBox 20"/>
          <p:cNvSpPr txBox="1"/>
          <p:nvPr/>
        </p:nvSpPr>
        <p:spPr>
          <a:xfrm>
            <a:off x="727183" y="5127140"/>
            <a:ext cx="8636949" cy="7909858"/>
          </a:xfrm>
          <a:prstGeom prst="rect">
            <a:avLst/>
          </a:prstGeom>
          <a:noFill/>
        </p:spPr>
        <p:txBody>
          <a:bodyPr wrap="square" rtlCol="0">
            <a:spAutoFit/>
          </a:bodyPr>
          <a:lstStyle/>
          <a:p>
            <a:pPr>
              <a:tabLst>
                <a:tab pos="1941513" algn="l"/>
              </a:tabLst>
            </a:pPr>
            <a:r>
              <a:rPr lang="en-US" sz="2000" dirty="0">
                <a:solidFill>
                  <a:schemeClr val="bg1"/>
                </a:solidFill>
                <a:cs typeface="Arial"/>
              </a:rPr>
              <a:t>MONTH/DAY 		</a:t>
            </a:r>
            <a:r>
              <a:rPr lang="en-US" sz="2000" b="1" dirty="0">
                <a:solidFill>
                  <a:schemeClr val="bg1"/>
                </a:solidFill>
                <a:cs typeface="Arial"/>
              </a:rPr>
              <a:t>EVENT TITLE</a:t>
            </a:r>
            <a:br>
              <a:rPr lang="en-US" sz="2000" b="1" dirty="0">
                <a:solidFill>
                  <a:schemeClr val="bg1"/>
                </a:solidFill>
                <a:cs typeface="Arial"/>
              </a:rPr>
            </a:br>
            <a:r>
              <a:rPr lang="en-US" sz="2000" b="1" dirty="0">
                <a:solidFill>
                  <a:schemeClr val="bg1"/>
                </a:solidFill>
                <a:cs typeface="Arial"/>
              </a:rPr>
              <a:t>		</a:t>
            </a:r>
            <a:r>
              <a:rPr lang="en-US" sz="2000" dirty="0">
                <a:solidFill>
                  <a:schemeClr val="bg1"/>
                </a:solidFill>
                <a:cs typeface="Arial"/>
              </a:rPr>
              <a:t>LOCATION #1</a:t>
            </a:r>
          </a:p>
          <a:p>
            <a:pPr>
              <a:tabLst>
                <a:tab pos="1941513" algn="l"/>
              </a:tabLst>
            </a:pPr>
            <a:r>
              <a:rPr lang="en-US" sz="2000" b="1" dirty="0">
                <a:solidFill>
                  <a:schemeClr val="bg1"/>
                </a:solidFill>
                <a:cs typeface="Arial"/>
              </a:rPr>
              <a:t>		</a:t>
            </a:r>
            <a:r>
              <a:rPr lang="en-US" sz="2000" dirty="0">
                <a:solidFill>
                  <a:schemeClr val="bg1"/>
                </a:solidFill>
                <a:cs typeface="Arial"/>
              </a:rPr>
              <a:t>0:00PM</a:t>
            </a:r>
          </a:p>
          <a:p>
            <a:pPr lvl="3">
              <a:tabLst>
                <a:tab pos="1941513" algn="l"/>
              </a:tabLst>
            </a:pPr>
            <a:r>
              <a:rPr lang="en-US" sz="1600" dirty="0">
                <a:solidFill>
                  <a:schemeClr val="bg1"/>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cs typeface="Arial"/>
              </a:rPr>
              <a:t>.</a:t>
            </a:r>
          </a:p>
          <a:p>
            <a:pPr>
              <a:tabLst>
                <a:tab pos="1941513" algn="l"/>
              </a:tabLst>
            </a:pPr>
            <a:endParaRPr lang="en-US" sz="1600" dirty="0">
              <a:solidFill>
                <a:schemeClr val="bg1"/>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#2</a:t>
            </a:r>
          </a:p>
          <a:p>
            <a:pPr lvl="0">
              <a:tabLst>
                <a:tab pos="1941513" algn="l"/>
              </a:tabLst>
            </a:pPr>
            <a:r>
              <a:rPr lang="en-US" sz="2000" dirty="0">
                <a:solidFill>
                  <a:prstClr val="white"/>
                </a:solidFill>
                <a:cs typeface="Arial"/>
              </a:rPr>
              <a:t>		0:00 PM</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#3</a:t>
            </a:r>
          </a:p>
          <a:p>
            <a:pPr lvl="0">
              <a:tabLst>
                <a:tab pos="1941513" algn="l"/>
              </a:tabLst>
            </a:pPr>
            <a:r>
              <a:rPr lang="en-US" sz="2000" dirty="0">
                <a:solidFill>
                  <a:prstClr val="white"/>
                </a:solidFill>
                <a:cs typeface="Arial"/>
              </a:rPr>
              <a:t>		0:00PM</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#4</a:t>
            </a:r>
          </a:p>
          <a:p>
            <a:pPr lvl="0">
              <a:tabLst>
                <a:tab pos="1941513" algn="l"/>
              </a:tabLst>
            </a:pPr>
            <a:r>
              <a:rPr lang="en-US" sz="2000" dirty="0">
                <a:solidFill>
                  <a:prstClr val="white"/>
                </a:solidFill>
                <a:cs typeface="Arial"/>
              </a:rPr>
              <a:t>		0:00PM</a:t>
            </a:r>
            <a:endParaRPr lang="en-US" sz="1600" dirty="0">
              <a:solidFill>
                <a:prstClr val="white"/>
              </a:solidFill>
              <a:cs typeface="Arial"/>
            </a:endParaRP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p:txBody>
      </p:sp>
      <p:pic>
        <p:nvPicPr>
          <p:cNvPr id="10" name="Picture 9"/>
          <p:cNvPicPr>
            <a:picLocks noChangeAspect="1"/>
          </p:cNvPicPr>
          <p:nvPr/>
        </p:nvPicPr>
        <p:blipFill>
          <a:blip r:embed="rId2"/>
          <a:stretch>
            <a:fillRect/>
          </a:stretch>
        </p:blipFill>
        <p:spPr>
          <a:xfrm>
            <a:off x="727380" y="14205889"/>
            <a:ext cx="3243041" cy="666151"/>
          </a:xfrm>
          <a:prstGeom prst="rect">
            <a:avLst/>
          </a:prstGeom>
          <a:noFill/>
          <a:ln>
            <a:noFill/>
          </a:ln>
        </p:spPr>
      </p:pic>
    </p:spTree>
    <p:extLst>
      <p:ext uri="{BB962C8B-B14F-4D97-AF65-F5344CB8AC3E}">
        <p14:creationId xmlns:p14="http://schemas.microsoft.com/office/powerpoint/2010/main" val="101374680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33" name="Rectangle 32"/>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1736500"/>
            <a:ext cx="8515131" cy="2400657"/>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ONE SINGLE LOCATION</a:t>
            </a:r>
            <a:br>
              <a:rPr lang="en-US" sz="4000" dirty="0">
                <a:solidFill>
                  <a:srgbClr val="FFFFFF"/>
                </a:solidFill>
                <a:latin typeface="Arial"/>
                <a:cs typeface="Arial"/>
              </a:rPr>
            </a:br>
            <a:r>
              <a:rPr lang="en-US" sz="4000" dirty="0">
                <a:solidFill>
                  <a:srgbClr val="FFFFFF"/>
                </a:solidFill>
                <a:latin typeface="Arial"/>
                <a:cs typeface="Arial"/>
              </a:rPr>
              <a:t>0:00 PM</a:t>
            </a:r>
          </a:p>
        </p:txBody>
      </p:sp>
      <p:sp>
        <p:nvSpPr>
          <p:cNvPr id="25" name="TextBox 24"/>
          <p:cNvSpPr txBox="1"/>
          <p:nvPr/>
        </p:nvSpPr>
        <p:spPr>
          <a:xfrm>
            <a:off x="727183" y="4926496"/>
            <a:ext cx="8636949" cy="8229600"/>
          </a:xfrm>
          <a:prstGeom prst="rect">
            <a:avLst/>
          </a:prstGeom>
          <a:noFill/>
        </p:spPr>
        <p:txBody>
          <a:bodyPr wrap="square" rtlCol="0">
            <a:spAutoFit/>
          </a:bodyPr>
          <a:lstStyle/>
          <a:p>
            <a:pPr>
              <a:tabLst>
                <a:tab pos="1941513" algn="l"/>
              </a:tabLst>
            </a:pPr>
            <a:r>
              <a:rPr lang="en-US" sz="2000" dirty="0">
                <a:solidFill>
                  <a:schemeClr val="bg1"/>
                </a:solidFill>
                <a:cs typeface="Arial"/>
              </a:rPr>
              <a:t>MONTH/DAY 		</a:t>
            </a:r>
            <a:r>
              <a:rPr lang="en-US" sz="2000" b="1" dirty="0">
                <a:solidFill>
                  <a:schemeClr val="bg1"/>
                </a:solidFill>
                <a:cs typeface="Arial"/>
              </a:rPr>
              <a:t>EVENT TITLE</a:t>
            </a:r>
          </a:p>
          <a:p>
            <a:pPr marL="1968500" lvl="3">
              <a:tabLst>
                <a:tab pos="1924050" algn="l"/>
              </a:tabLst>
            </a:pPr>
            <a:r>
              <a:rPr lang="en-US" sz="1600" dirty="0">
                <a:solidFill>
                  <a:schemeClr val="bg1"/>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 </a:t>
            </a:r>
          </a:p>
          <a:p>
            <a:pPr marL="1968500" lvl="3">
              <a:tabLst>
                <a:tab pos="1924050" algn="l"/>
              </a:tabLst>
            </a:pPr>
            <a:r>
              <a:rPr lang="en-US" sz="1600" dirty="0"/>
              <a:t> </a:t>
            </a:r>
            <a:endParaRPr lang="en-US" sz="1600" dirty="0">
              <a:solidFill>
                <a:schemeClr val="bg1"/>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 </a:t>
            </a: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a:t>
            </a:r>
          </a:p>
          <a:p>
            <a:pPr lvl="3">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r>
              <a:rPr lang="en-US" sz="1600" dirty="0">
                <a:solidFill>
                  <a:prstClr val="white"/>
                </a:solidFill>
                <a:cs typeface="Arial"/>
              </a:rPr>
              <a:t>	</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a:t>
            </a:r>
            <a:r>
              <a:rPr lang="en-US" sz="1600" dirty="0">
                <a:solidFill>
                  <a:schemeClr val="bg1"/>
                </a:solidFill>
              </a:rPr>
              <a:t>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a:tabLst>
                <a:tab pos="1941513" algn="l"/>
              </a:tabLst>
            </a:pPr>
            <a:endParaRPr lang="en-US" sz="4000" dirty="0">
              <a:solidFill>
                <a:schemeClr val="bg1"/>
              </a:solidFill>
              <a:latin typeface="Arial"/>
              <a:cs typeface="Arial"/>
            </a:endParaRPr>
          </a:p>
        </p:txBody>
      </p:sp>
      <p:sp>
        <p:nvSpPr>
          <p:cNvPr id="36" name="Rectangle 35"/>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pic>
        <p:nvPicPr>
          <p:cNvPr id="9" name="Picture 8">
            <a:extLst>
              <a:ext uri="{FF2B5EF4-FFF2-40B4-BE49-F238E27FC236}">
                <a16:creationId xmlns:a16="http://schemas.microsoft.com/office/drawing/2014/main" id="{F85848AC-C1B7-9743-9B00-087283C6A401}"/>
              </a:ext>
            </a:extLst>
          </p:cNvPr>
          <p:cNvPicPr>
            <a:picLocks noChangeAspect="1"/>
          </p:cNvPicPr>
          <p:nvPr/>
        </p:nvPicPr>
        <p:blipFill>
          <a:blip r:embed="rId2"/>
          <a:stretch>
            <a:fillRect/>
          </a:stretch>
        </p:blipFill>
        <p:spPr>
          <a:xfrm>
            <a:off x="727380" y="14205889"/>
            <a:ext cx="3243041" cy="666151"/>
          </a:xfrm>
          <a:prstGeom prst="rect">
            <a:avLst/>
          </a:prstGeom>
          <a:noFill/>
          <a:ln>
            <a:noFill/>
          </a:ln>
        </p:spPr>
      </p:pic>
    </p:spTree>
    <p:extLst>
      <p:ext uri="{BB962C8B-B14F-4D97-AF65-F5344CB8AC3E}">
        <p14:creationId xmlns:p14="http://schemas.microsoft.com/office/powerpoint/2010/main" val="326926538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13" name="Rectangle 12"/>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727181" y="3999981"/>
            <a:ext cx="8515131" cy="9144000"/>
          </a:xfrm>
          <a:prstGeom prst="rect">
            <a:avLst/>
          </a:prstGeom>
          <a:noFill/>
        </p:spPr>
        <p:txBody>
          <a:bodyPr wrap="square" numCol="2" spcCol="457200" rtlCol="0" anchor="t">
            <a:spAutoFit/>
          </a:bodyPr>
          <a:lstStyle/>
          <a:p>
            <a:r>
              <a:rPr lang="en-US" sz="2400" b="1" dirty="0">
                <a:solidFill>
                  <a:schemeClr val="bg1"/>
                </a:solidFill>
                <a:cs typeface="Arial"/>
              </a:rPr>
              <a:t>EVENT TITLE</a:t>
            </a:r>
          </a:p>
          <a:p>
            <a:r>
              <a:rPr lang="en-US" sz="2000" dirty="0">
                <a:solidFill>
                  <a:schemeClr val="bg1"/>
                </a:solidFill>
                <a:cs typeface="Arial"/>
              </a:rPr>
              <a:t>LOCATION #1</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cs typeface="Arial"/>
              </a:rPr>
              <a:t>.</a:t>
            </a:r>
            <a:br>
              <a:rPr lang="en-US" sz="1400" dirty="0">
                <a:solidFill>
                  <a:schemeClr val="bg1"/>
                </a:solidFill>
                <a:cs typeface="Arial"/>
              </a:rPr>
            </a:br>
            <a:endParaRPr lang="en-US" sz="1400" dirty="0">
              <a:solidFill>
                <a:schemeClr val="bg1"/>
              </a:solidFill>
              <a:cs typeface="Arial"/>
            </a:endParaRPr>
          </a:p>
          <a:p>
            <a:r>
              <a:rPr lang="en-US" sz="2400" b="1" dirty="0">
                <a:solidFill>
                  <a:schemeClr val="bg1"/>
                </a:solidFill>
                <a:cs typeface="Arial"/>
              </a:rPr>
              <a:t>EVENT TITLE</a:t>
            </a:r>
          </a:p>
          <a:p>
            <a:r>
              <a:rPr lang="en-US" sz="2000" dirty="0">
                <a:solidFill>
                  <a:schemeClr val="bg1"/>
                </a:solidFill>
                <a:cs typeface="Arial"/>
              </a:rPr>
              <a:t>LOCATION #2</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latin typeface="Aria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endParaRPr lang="en-US" sz="1400" dirty="0">
              <a:solidFill>
                <a:schemeClr val="bg1"/>
              </a:solidFill>
              <a:latin typeface="Arial"/>
              <a:cs typeface="Arial"/>
            </a:endParaRPr>
          </a:p>
          <a:p>
            <a:r>
              <a:rPr lang="en-US" sz="2400" b="1" dirty="0">
                <a:solidFill>
                  <a:schemeClr val="bg1"/>
                </a:solidFill>
                <a:cs typeface="Arial"/>
              </a:rPr>
              <a:t>EVENT TITLE</a:t>
            </a:r>
          </a:p>
          <a:p>
            <a:r>
              <a:rPr lang="en-US" sz="2000" dirty="0">
                <a:solidFill>
                  <a:schemeClr val="bg1"/>
                </a:solidFill>
                <a:cs typeface="Arial"/>
              </a:rPr>
              <a:t>LOCATION #3</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 </a:t>
            </a:r>
          </a:p>
          <a:p>
            <a:endParaRPr lang="en-US" sz="1400" dirty="0">
              <a:solidFill>
                <a:schemeClr val="bg1"/>
              </a:solidFill>
              <a:latin typeface="Arial"/>
              <a:cs typeface="Arial"/>
            </a:endParaRPr>
          </a:p>
          <a:p>
            <a:r>
              <a:rPr lang="en-US" sz="2400" b="1" dirty="0">
                <a:solidFill>
                  <a:schemeClr val="bg1"/>
                </a:solidFill>
                <a:cs typeface="Arial"/>
              </a:rPr>
              <a:t>EVENT TITLE</a:t>
            </a:r>
          </a:p>
          <a:p>
            <a:r>
              <a:rPr lang="en-US" sz="2000" dirty="0">
                <a:solidFill>
                  <a:schemeClr val="bg1"/>
                </a:solidFill>
                <a:cs typeface="Arial"/>
              </a:rPr>
              <a:t>LOCATION #4</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pPr lvl="0"/>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b="1" dirty="0">
              <a:solidFill>
                <a:prstClr val="white"/>
              </a:solidFill>
              <a:cs typeface="Arial"/>
            </a:endParaRPr>
          </a:p>
          <a:p>
            <a:pPr lvl="0"/>
            <a:r>
              <a:rPr lang="en-US" sz="2400" b="1" dirty="0">
                <a:solidFill>
                  <a:prstClr val="white"/>
                </a:solidFill>
                <a:cs typeface="Arial"/>
              </a:rPr>
              <a:t>EVENT TITLE</a:t>
            </a:r>
          </a:p>
          <a:p>
            <a:pPr lvl="0"/>
            <a:r>
              <a:rPr lang="en-US" sz="2000" dirty="0">
                <a:solidFill>
                  <a:prstClr val="white"/>
                </a:solidFill>
                <a:cs typeface="Arial"/>
              </a:rPr>
              <a:t>LOCATION #5</a:t>
            </a:r>
            <a:br>
              <a:rPr lang="en-US" sz="2000" dirty="0">
                <a:solidFill>
                  <a:prstClr val="white"/>
                </a:solidFill>
                <a:cs typeface="Arial"/>
              </a:rPr>
            </a:br>
            <a:r>
              <a:rPr lang="en-US" sz="2000" dirty="0">
                <a:solidFill>
                  <a:prstClr val="white"/>
                </a:solidFill>
                <a:cs typeface="Arial"/>
              </a:rPr>
              <a:t>MONTH/DAY 0:00 PM</a:t>
            </a:r>
          </a:p>
          <a:p>
            <a:pPr lvl="0"/>
            <a:endParaRPr lang="en-US" sz="1400" dirty="0">
              <a:solidFill>
                <a:prstClr val="white"/>
              </a:solidFill>
              <a:cs typeface="Arial"/>
            </a:endParaRPr>
          </a:p>
          <a:p>
            <a:pPr lvl="0"/>
            <a:r>
              <a:rPr lang="en-US" sz="1400" dirty="0">
                <a:solidFill>
                  <a:prstClr val="white"/>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pPr lvl="0"/>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#6</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#7</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#8</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p:txBody>
      </p:sp>
      <p:sp>
        <p:nvSpPr>
          <p:cNvPr id="16" name="Rectangle 15"/>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sp>
        <p:nvSpPr>
          <p:cNvPr id="9" name="TextBox 8"/>
          <p:cNvSpPr txBox="1"/>
          <p:nvPr/>
        </p:nvSpPr>
        <p:spPr>
          <a:xfrm>
            <a:off x="727183" y="1694081"/>
            <a:ext cx="8515131" cy="1785104"/>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SUBTITLE</a:t>
            </a:r>
          </a:p>
        </p:txBody>
      </p:sp>
      <p:pic>
        <p:nvPicPr>
          <p:cNvPr id="10" name="Picture 9">
            <a:extLst>
              <a:ext uri="{FF2B5EF4-FFF2-40B4-BE49-F238E27FC236}">
                <a16:creationId xmlns:a16="http://schemas.microsoft.com/office/drawing/2014/main" id="{A4338A30-D303-7240-899A-AC7890188609}"/>
              </a:ext>
            </a:extLst>
          </p:cNvPr>
          <p:cNvPicPr>
            <a:picLocks noChangeAspect="1"/>
          </p:cNvPicPr>
          <p:nvPr/>
        </p:nvPicPr>
        <p:blipFill>
          <a:blip r:embed="rId2"/>
          <a:stretch>
            <a:fillRect/>
          </a:stretch>
        </p:blipFill>
        <p:spPr>
          <a:xfrm>
            <a:off x="727380" y="14205889"/>
            <a:ext cx="3243041" cy="666151"/>
          </a:xfrm>
          <a:prstGeom prst="rect">
            <a:avLst/>
          </a:prstGeom>
          <a:noFill/>
          <a:ln>
            <a:noFill/>
          </a:ln>
        </p:spPr>
      </p:pic>
    </p:spTree>
    <p:extLst>
      <p:ext uri="{BB962C8B-B14F-4D97-AF65-F5344CB8AC3E}">
        <p14:creationId xmlns:p14="http://schemas.microsoft.com/office/powerpoint/2010/main" val="10557670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16" name="Rectangle 15"/>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2074756"/>
            <a:ext cx="8515131" cy="2400657"/>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ONE SINGLE LOCATION</a:t>
            </a:r>
            <a:br>
              <a:rPr lang="en-US" sz="4000" dirty="0">
                <a:solidFill>
                  <a:srgbClr val="FFFFFF"/>
                </a:solidFill>
                <a:latin typeface="Arial"/>
                <a:cs typeface="Arial"/>
              </a:rPr>
            </a:br>
            <a:r>
              <a:rPr lang="en-US" sz="4000" dirty="0">
                <a:solidFill>
                  <a:srgbClr val="FFFFFF"/>
                </a:solidFill>
                <a:latin typeface="Arial"/>
                <a:cs typeface="Arial"/>
              </a:rPr>
              <a:t>0:00 PM</a:t>
            </a:r>
          </a:p>
        </p:txBody>
      </p:sp>
      <p:sp>
        <p:nvSpPr>
          <p:cNvPr id="11" name="TextBox 10"/>
          <p:cNvSpPr txBox="1"/>
          <p:nvPr/>
        </p:nvSpPr>
        <p:spPr>
          <a:xfrm>
            <a:off x="727183" y="5058509"/>
            <a:ext cx="8515131" cy="8229600"/>
          </a:xfrm>
          <a:prstGeom prst="rect">
            <a:avLst/>
          </a:prstGeom>
          <a:noFill/>
        </p:spPr>
        <p:txBody>
          <a:bodyPr wrap="square" numCol="2" spcCol="457200" rtlCol="0">
            <a:spAutoFit/>
          </a:bodyPr>
          <a:lstStyle/>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cs typeface="Arial"/>
              </a:rPr>
              <a:t>.</a:t>
            </a:r>
            <a:br>
              <a:rPr lang="en-US" sz="1400" dirty="0">
                <a:solidFill>
                  <a:schemeClr val="bg1"/>
                </a:solidFill>
                <a:cs typeface="Arial"/>
              </a:rPr>
            </a:br>
            <a:endParaRPr lang="en-US" sz="1400" dirty="0">
              <a:solidFill>
                <a:schemeClr val="bg1"/>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latin typeface="Aria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schemeClr val="bg1"/>
              </a:solidFill>
              <a:latin typeface="Aria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schemeClr val="bg1"/>
              </a:solidFill>
              <a:latin typeface="Aria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pPr lvl="0"/>
            <a:endParaRPr lang="en-US" sz="1400" dirty="0">
              <a:solidFill>
                <a:schemeClr val="bg1"/>
              </a:solidFill>
              <a:cs typeface="Arial"/>
            </a:endParaRPr>
          </a:p>
          <a:p>
            <a:pPr lvl="0"/>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pPr lvl="0"/>
            <a:endParaRPr lang="en-US" sz="1400" b="1" dirty="0">
              <a:solidFill>
                <a:prstClr val="white"/>
              </a:solidFill>
              <a:cs typeface="Arial"/>
            </a:endParaRPr>
          </a:p>
          <a:p>
            <a:pPr lvl="0"/>
            <a:r>
              <a:rPr lang="en-US" sz="2400" b="1" dirty="0">
                <a:solidFill>
                  <a:prstClr val="white"/>
                </a:solidFill>
                <a:cs typeface="Arial"/>
              </a:rPr>
              <a:t>EVENT TITLE</a:t>
            </a:r>
            <a:br>
              <a:rPr lang="en-US" sz="2000" dirty="0">
                <a:solidFill>
                  <a:prstClr val="white"/>
                </a:solidFill>
                <a:cs typeface="Arial"/>
              </a:rPr>
            </a:br>
            <a:r>
              <a:rPr lang="en-US" sz="2000" dirty="0">
                <a:solidFill>
                  <a:prstClr val="white"/>
                </a:solidFill>
                <a:cs typeface="Arial"/>
              </a:rPr>
              <a:t>MONTH/DAY</a:t>
            </a:r>
            <a:endParaRPr lang="en-US" sz="1600" dirty="0">
              <a:solidFill>
                <a:prstClr val="white"/>
              </a:solidFill>
              <a:cs typeface="Arial"/>
            </a:endParaRPr>
          </a:p>
          <a:p>
            <a:pPr lvl="0"/>
            <a:endParaRPr lang="en-US" sz="1400" dirty="0">
              <a:solidFill>
                <a:prstClr val="white"/>
              </a:solidFill>
              <a:cs typeface="Arial"/>
            </a:endParaRPr>
          </a:p>
          <a:p>
            <a:pPr lvl="0"/>
            <a:r>
              <a:rPr lang="en-US" sz="1400" dirty="0">
                <a:solidFill>
                  <a:prstClr val="white"/>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prstClr val="white"/>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prstClr val="white"/>
              </a:solidFill>
              <a:cs typeface="Arial"/>
            </a:endParaRPr>
          </a:p>
        </p:txBody>
      </p:sp>
      <p:sp>
        <p:nvSpPr>
          <p:cNvPr id="18" name="Rectangle 17"/>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pic>
        <p:nvPicPr>
          <p:cNvPr id="10" name="Picture 9">
            <a:extLst>
              <a:ext uri="{FF2B5EF4-FFF2-40B4-BE49-F238E27FC236}">
                <a16:creationId xmlns:a16="http://schemas.microsoft.com/office/drawing/2014/main" id="{D77FD15F-F1AB-9047-8F08-5492C456E5D1}"/>
              </a:ext>
            </a:extLst>
          </p:cNvPr>
          <p:cNvPicPr>
            <a:picLocks noChangeAspect="1"/>
          </p:cNvPicPr>
          <p:nvPr/>
        </p:nvPicPr>
        <p:blipFill>
          <a:blip r:embed="rId2"/>
          <a:stretch>
            <a:fillRect/>
          </a:stretch>
        </p:blipFill>
        <p:spPr>
          <a:xfrm>
            <a:off x="727380" y="14205889"/>
            <a:ext cx="3243041" cy="666151"/>
          </a:xfrm>
          <a:prstGeom prst="rect">
            <a:avLst/>
          </a:prstGeom>
          <a:noFill/>
          <a:ln>
            <a:noFill/>
          </a:ln>
        </p:spPr>
      </p:pic>
    </p:spTree>
    <p:extLst>
      <p:ext uri="{BB962C8B-B14F-4D97-AF65-F5344CB8AC3E}">
        <p14:creationId xmlns:p14="http://schemas.microsoft.com/office/powerpoint/2010/main" val="418193489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23" name="Rectangle 22"/>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2224326"/>
            <a:ext cx="8515131" cy="1785104"/>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SUBTITLE</a:t>
            </a:r>
          </a:p>
        </p:txBody>
      </p:sp>
      <p:sp>
        <p:nvSpPr>
          <p:cNvPr id="9" name="Rectangle 8"/>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sp>
        <p:nvSpPr>
          <p:cNvPr id="21" name="TextBox 20"/>
          <p:cNvSpPr txBox="1"/>
          <p:nvPr/>
        </p:nvSpPr>
        <p:spPr>
          <a:xfrm>
            <a:off x="727183" y="5127140"/>
            <a:ext cx="8636949" cy="7909858"/>
          </a:xfrm>
          <a:prstGeom prst="rect">
            <a:avLst/>
          </a:prstGeom>
          <a:noFill/>
        </p:spPr>
        <p:txBody>
          <a:bodyPr wrap="square" rtlCol="0">
            <a:spAutoFit/>
          </a:bodyPr>
          <a:lstStyle/>
          <a:p>
            <a:pPr>
              <a:tabLst>
                <a:tab pos="1941513" algn="l"/>
              </a:tabLst>
            </a:pPr>
            <a:r>
              <a:rPr lang="en-US" sz="2000" dirty="0">
                <a:solidFill>
                  <a:schemeClr val="bg1"/>
                </a:solidFill>
                <a:cs typeface="Arial"/>
              </a:rPr>
              <a:t>MONTH/DAY 		</a:t>
            </a:r>
            <a:r>
              <a:rPr lang="en-US" sz="2000" b="1" dirty="0">
                <a:solidFill>
                  <a:schemeClr val="bg1"/>
                </a:solidFill>
                <a:cs typeface="Arial"/>
              </a:rPr>
              <a:t>EVENT TITLE</a:t>
            </a:r>
            <a:br>
              <a:rPr lang="en-US" sz="2000" b="1" dirty="0">
                <a:solidFill>
                  <a:schemeClr val="bg1"/>
                </a:solidFill>
                <a:cs typeface="Arial"/>
              </a:rPr>
            </a:br>
            <a:r>
              <a:rPr lang="en-US" sz="2000" b="1" dirty="0">
                <a:solidFill>
                  <a:schemeClr val="bg1"/>
                </a:solidFill>
                <a:cs typeface="Arial"/>
              </a:rPr>
              <a:t>		</a:t>
            </a:r>
            <a:r>
              <a:rPr lang="en-US" sz="2000" dirty="0">
                <a:solidFill>
                  <a:schemeClr val="bg1"/>
                </a:solidFill>
                <a:cs typeface="Arial"/>
              </a:rPr>
              <a:t>LOCATION #1</a:t>
            </a:r>
          </a:p>
          <a:p>
            <a:pPr>
              <a:tabLst>
                <a:tab pos="1941513" algn="l"/>
              </a:tabLst>
            </a:pPr>
            <a:r>
              <a:rPr lang="en-US" sz="2000" b="1" dirty="0">
                <a:solidFill>
                  <a:schemeClr val="bg1"/>
                </a:solidFill>
                <a:cs typeface="Arial"/>
              </a:rPr>
              <a:t>		</a:t>
            </a:r>
            <a:r>
              <a:rPr lang="en-US" sz="2000" dirty="0">
                <a:solidFill>
                  <a:schemeClr val="bg1"/>
                </a:solidFill>
                <a:cs typeface="Arial"/>
              </a:rPr>
              <a:t>0:00PM</a:t>
            </a:r>
          </a:p>
          <a:p>
            <a:pPr lvl="3">
              <a:tabLst>
                <a:tab pos="1941513" algn="l"/>
              </a:tabLst>
            </a:pPr>
            <a:r>
              <a:rPr lang="en-US" sz="1600" dirty="0">
                <a:solidFill>
                  <a:schemeClr val="bg1"/>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cs typeface="Arial"/>
              </a:rPr>
              <a:t>.</a:t>
            </a:r>
          </a:p>
          <a:p>
            <a:pPr>
              <a:tabLst>
                <a:tab pos="1941513" algn="l"/>
              </a:tabLst>
            </a:pPr>
            <a:endParaRPr lang="en-US" sz="1600" dirty="0">
              <a:solidFill>
                <a:schemeClr val="bg1"/>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#2</a:t>
            </a:r>
          </a:p>
          <a:p>
            <a:pPr lvl="0">
              <a:tabLst>
                <a:tab pos="1941513" algn="l"/>
              </a:tabLst>
            </a:pPr>
            <a:r>
              <a:rPr lang="en-US" sz="2000" dirty="0">
                <a:solidFill>
                  <a:prstClr val="white"/>
                </a:solidFill>
                <a:cs typeface="Arial"/>
              </a:rPr>
              <a:t>		0:00 PM</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#3</a:t>
            </a:r>
          </a:p>
          <a:p>
            <a:pPr lvl="0">
              <a:tabLst>
                <a:tab pos="1941513" algn="l"/>
              </a:tabLst>
            </a:pPr>
            <a:r>
              <a:rPr lang="en-US" sz="2000" dirty="0">
                <a:solidFill>
                  <a:prstClr val="white"/>
                </a:solidFill>
                <a:cs typeface="Arial"/>
              </a:rPr>
              <a:t>		0:00PM</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0">
              <a:tabLst>
                <a:tab pos="1941513" algn="l"/>
              </a:tabLst>
            </a:pPr>
            <a:r>
              <a:rPr lang="en-US" sz="2000" b="1" dirty="0">
                <a:solidFill>
                  <a:prstClr val="white"/>
                </a:solidFill>
                <a:cs typeface="Arial"/>
              </a:rPr>
              <a:t>		</a:t>
            </a:r>
            <a:r>
              <a:rPr lang="en-US" sz="2000" dirty="0">
                <a:solidFill>
                  <a:prstClr val="white"/>
                </a:solidFill>
                <a:cs typeface="Arial"/>
              </a:rPr>
              <a:t>LOCATION #4</a:t>
            </a:r>
          </a:p>
          <a:p>
            <a:pPr lvl="0">
              <a:tabLst>
                <a:tab pos="1941513" algn="l"/>
              </a:tabLst>
            </a:pPr>
            <a:r>
              <a:rPr lang="en-US" sz="2000" dirty="0">
                <a:solidFill>
                  <a:prstClr val="white"/>
                </a:solidFill>
                <a:cs typeface="Arial"/>
              </a:rPr>
              <a:t>		0:00PM</a:t>
            </a:r>
            <a:endParaRPr lang="en-US" sz="1600" dirty="0">
              <a:solidFill>
                <a:prstClr val="white"/>
              </a:solidFill>
              <a:cs typeface="Arial"/>
            </a:endParaRP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p:txBody>
      </p:sp>
      <p:pic>
        <p:nvPicPr>
          <p:cNvPr id="10" name="Picture 9"/>
          <p:cNvPicPr>
            <a:picLocks noChangeAspect="1"/>
          </p:cNvPicPr>
          <p:nvPr/>
        </p:nvPicPr>
        <p:blipFill>
          <a:blip r:embed="rId2"/>
          <a:stretch>
            <a:fillRect/>
          </a:stretch>
        </p:blipFill>
        <p:spPr>
          <a:xfrm>
            <a:off x="727380" y="14185662"/>
            <a:ext cx="3530853" cy="653347"/>
          </a:xfrm>
          <a:prstGeom prst="rect">
            <a:avLst/>
          </a:prstGeom>
          <a:noFill/>
          <a:ln>
            <a:noFill/>
          </a:ln>
        </p:spPr>
      </p:pic>
    </p:spTree>
    <p:extLst>
      <p:ext uri="{BB962C8B-B14F-4D97-AF65-F5344CB8AC3E}">
        <p14:creationId xmlns:p14="http://schemas.microsoft.com/office/powerpoint/2010/main" val="290011977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33" name="Rectangle 32"/>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1736500"/>
            <a:ext cx="8515131" cy="2400657"/>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ONE SINGLE LOCATION</a:t>
            </a:r>
            <a:br>
              <a:rPr lang="en-US" sz="4000" dirty="0">
                <a:solidFill>
                  <a:srgbClr val="FFFFFF"/>
                </a:solidFill>
                <a:latin typeface="Arial"/>
                <a:cs typeface="Arial"/>
              </a:rPr>
            </a:br>
            <a:r>
              <a:rPr lang="en-US" sz="4000" dirty="0">
                <a:solidFill>
                  <a:srgbClr val="FFFFFF"/>
                </a:solidFill>
                <a:latin typeface="Arial"/>
                <a:cs typeface="Arial"/>
              </a:rPr>
              <a:t>0:00 PM</a:t>
            </a:r>
          </a:p>
        </p:txBody>
      </p:sp>
      <p:sp>
        <p:nvSpPr>
          <p:cNvPr id="25" name="TextBox 24"/>
          <p:cNvSpPr txBox="1"/>
          <p:nvPr/>
        </p:nvSpPr>
        <p:spPr>
          <a:xfrm>
            <a:off x="727183" y="4926496"/>
            <a:ext cx="8636949" cy="8229600"/>
          </a:xfrm>
          <a:prstGeom prst="rect">
            <a:avLst/>
          </a:prstGeom>
          <a:noFill/>
        </p:spPr>
        <p:txBody>
          <a:bodyPr wrap="square" rtlCol="0">
            <a:spAutoFit/>
          </a:bodyPr>
          <a:lstStyle/>
          <a:p>
            <a:pPr>
              <a:tabLst>
                <a:tab pos="1941513" algn="l"/>
              </a:tabLst>
            </a:pPr>
            <a:r>
              <a:rPr lang="en-US" sz="2000" dirty="0">
                <a:solidFill>
                  <a:schemeClr val="bg1"/>
                </a:solidFill>
                <a:cs typeface="Arial"/>
              </a:rPr>
              <a:t>MONTH/DAY 		</a:t>
            </a:r>
            <a:r>
              <a:rPr lang="en-US" sz="2000" b="1" dirty="0">
                <a:solidFill>
                  <a:schemeClr val="bg1"/>
                </a:solidFill>
                <a:cs typeface="Arial"/>
              </a:rPr>
              <a:t>EVENT TITLE</a:t>
            </a:r>
          </a:p>
          <a:p>
            <a:pPr marL="1968500" lvl="3">
              <a:tabLst>
                <a:tab pos="1924050" algn="l"/>
              </a:tabLst>
            </a:pPr>
            <a:r>
              <a:rPr lang="en-US" sz="1600" dirty="0">
                <a:solidFill>
                  <a:schemeClr val="bg1"/>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 </a:t>
            </a:r>
          </a:p>
          <a:p>
            <a:pPr marL="1968500" lvl="3">
              <a:tabLst>
                <a:tab pos="1924050" algn="l"/>
              </a:tabLst>
            </a:pPr>
            <a:r>
              <a:rPr lang="en-US" sz="1600" dirty="0"/>
              <a:t> </a:t>
            </a:r>
            <a:endParaRPr lang="en-US" sz="1600" dirty="0">
              <a:solidFill>
                <a:schemeClr val="bg1"/>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 </a:t>
            </a: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schemeClr val="bg1"/>
                </a:solidFill>
              </a:rPr>
              <a:t>.</a:t>
            </a:r>
          </a:p>
          <a:p>
            <a:pPr lvl="3">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r>
              <a:rPr lang="en-US" sz="1600" dirty="0">
                <a:solidFill>
                  <a:prstClr val="white"/>
                </a:solidFill>
                <a:cs typeface="Arial"/>
              </a:rPr>
              <a:t>	</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a:t>
            </a:r>
            <a:r>
              <a:rPr lang="en-US" sz="1600" dirty="0">
                <a:solidFill>
                  <a:schemeClr val="bg1"/>
                </a:solidFill>
              </a:rPr>
              <a:t>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lvl="0">
              <a:tabLst>
                <a:tab pos="1941513" algn="l"/>
              </a:tabLst>
            </a:pPr>
            <a:endParaRPr lang="en-US" sz="2000" dirty="0">
              <a:solidFill>
                <a:prstClr val="white"/>
              </a:solidFill>
              <a:cs typeface="Arial"/>
            </a:endParaRPr>
          </a:p>
          <a:p>
            <a:pPr lvl="0">
              <a:tabLst>
                <a:tab pos="1941513" algn="l"/>
              </a:tabLst>
            </a:pPr>
            <a:r>
              <a:rPr lang="en-US" sz="2000" dirty="0">
                <a:solidFill>
                  <a:prstClr val="white"/>
                </a:solidFill>
                <a:cs typeface="Arial"/>
              </a:rPr>
              <a:t>MONTH/DAY		</a:t>
            </a:r>
            <a:r>
              <a:rPr lang="en-US" sz="2000" b="1" dirty="0">
                <a:solidFill>
                  <a:prstClr val="white"/>
                </a:solidFill>
                <a:cs typeface="Arial"/>
              </a:rPr>
              <a:t>EVENT TITLE</a:t>
            </a:r>
          </a:p>
          <a:p>
            <a:pPr lvl="3">
              <a:tabLst>
                <a:tab pos="1941513" algn="l"/>
              </a:tabLst>
            </a:pPr>
            <a:r>
              <a:rPr lang="en-US" sz="1600" dirty="0">
                <a:solidFill>
                  <a:prstClr val="white"/>
                </a:solidFill>
                <a:cs typeface="Arial"/>
              </a:rPr>
              <a:t>DESCRIPTION </a:t>
            </a:r>
            <a:r>
              <a:rPr lang="en-US" sz="1600" dirty="0" err="1">
                <a:solidFill>
                  <a:schemeClr val="bg1"/>
                </a:solidFill>
              </a:rPr>
              <a:t>varius</a:t>
            </a:r>
            <a:r>
              <a:rPr lang="en-US" sz="1600" dirty="0">
                <a:solidFill>
                  <a:schemeClr val="bg1"/>
                </a:solidFill>
              </a:rPr>
              <a:t> </a:t>
            </a:r>
            <a:r>
              <a:rPr lang="en-US" sz="1600" dirty="0" err="1">
                <a:solidFill>
                  <a:schemeClr val="bg1"/>
                </a:solidFill>
              </a:rPr>
              <a:t>augue</a:t>
            </a:r>
            <a:r>
              <a:rPr lang="en-US" sz="1600" dirty="0">
                <a:solidFill>
                  <a:schemeClr val="bg1"/>
                </a:solidFill>
              </a:rPr>
              <a:t> id </a:t>
            </a:r>
            <a:r>
              <a:rPr lang="en-US" sz="1600" dirty="0" err="1">
                <a:solidFill>
                  <a:schemeClr val="bg1"/>
                </a:solidFill>
              </a:rPr>
              <a:t>neque</a:t>
            </a:r>
            <a:r>
              <a:rPr lang="en-US" sz="1600" dirty="0">
                <a:solidFill>
                  <a:schemeClr val="bg1"/>
                </a:solidFill>
              </a:rPr>
              <a:t> </a:t>
            </a:r>
            <a:r>
              <a:rPr lang="en-US" sz="1600" dirty="0" err="1">
                <a:solidFill>
                  <a:schemeClr val="bg1"/>
                </a:solidFill>
              </a:rPr>
              <a:t>auctor</a:t>
            </a:r>
            <a:r>
              <a:rPr lang="en-US" sz="1600" dirty="0">
                <a:solidFill>
                  <a:schemeClr val="bg1"/>
                </a:solidFill>
              </a:rPr>
              <a:t>, </a:t>
            </a:r>
            <a:r>
              <a:rPr lang="en-US" sz="1600" dirty="0" err="1">
                <a:solidFill>
                  <a:schemeClr val="bg1"/>
                </a:solidFill>
              </a:rPr>
              <a:t>eu</a:t>
            </a:r>
            <a:r>
              <a:rPr lang="en-US" sz="1600" dirty="0">
                <a:solidFill>
                  <a:schemeClr val="bg1"/>
                </a:solidFill>
              </a:rPr>
              <a:t> </a:t>
            </a:r>
            <a:r>
              <a:rPr lang="en-US" sz="1600" dirty="0" err="1">
                <a:solidFill>
                  <a:schemeClr val="bg1"/>
                </a:solidFill>
              </a:rPr>
              <a:t>placerat</a:t>
            </a:r>
            <a:r>
              <a:rPr lang="en-US" sz="1600" dirty="0">
                <a:solidFill>
                  <a:schemeClr val="bg1"/>
                </a:solidFill>
              </a:rPr>
              <a:t> </a:t>
            </a:r>
            <a:r>
              <a:rPr lang="en-US" sz="1600" dirty="0" err="1">
                <a:solidFill>
                  <a:schemeClr val="bg1"/>
                </a:solidFill>
              </a:rPr>
              <a:t>neque</a:t>
            </a:r>
            <a:r>
              <a:rPr lang="en-US" sz="1600" dirty="0">
                <a:solidFill>
                  <a:schemeClr val="bg1"/>
                </a:solidFill>
              </a:rPr>
              <a:t> </a:t>
            </a:r>
            <a:r>
              <a:rPr lang="en-US" sz="1600" dirty="0" err="1">
                <a:solidFill>
                  <a:schemeClr val="bg1"/>
                </a:solidFill>
              </a:rPr>
              <a:t>viverra</a:t>
            </a:r>
            <a:r>
              <a:rPr lang="en-US" sz="1600" dirty="0">
                <a:solidFill>
                  <a:schemeClr val="bg1"/>
                </a:solidFill>
              </a:rPr>
              <a:t>. </a:t>
            </a:r>
            <a:r>
              <a:rPr lang="en-US" sz="1600" dirty="0" err="1">
                <a:solidFill>
                  <a:schemeClr val="bg1"/>
                </a:solidFill>
              </a:rPr>
              <a:t>Praesent</a:t>
            </a:r>
            <a:r>
              <a:rPr lang="en-US" sz="1600" dirty="0">
                <a:solidFill>
                  <a:schemeClr val="bg1"/>
                </a:solidFill>
              </a:rPr>
              <a:t> ac </a:t>
            </a:r>
            <a:r>
              <a:rPr lang="en-US" sz="1600" dirty="0" err="1">
                <a:solidFill>
                  <a:schemeClr val="bg1"/>
                </a:solidFill>
              </a:rPr>
              <a:t>bibendum</a:t>
            </a:r>
            <a:r>
              <a:rPr lang="en-US" sz="1600" dirty="0">
                <a:solidFill>
                  <a:schemeClr val="bg1"/>
                </a:solidFill>
              </a:rPr>
              <a:t> </a:t>
            </a:r>
            <a:r>
              <a:rPr lang="en-US" sz="1600" dirty="0" err="1">
                <a:solidFill>
                  <a:schemeClr val="bg1"/>
                </a:solidFill>
              </a:rPr>
              <a:t>felis</a:t>
            </a:r>
            <a:r>
              <a:rPr lang="en-US" sz="1600" dirty="0">
                <a:solidFill>
                  <a:schemeClr val="bg1"/>
                </a:solidFill>
              </a:rPr>
              <a:t>, </a:t>
            </a:r>
            <a:r>
              <a:rPr lang="en-US" sz="1600" dirty="0" err="1">
                <a:solidFill>
                  <a:schemeClr val="bg1"/>
                </a:solidFill>
              </a:rPr>
              <a:t>ut</a:t>
            </a:r>
            <a:r>
              <a:rPr lang="en-US" sz="1600" dirty="0">
                <a:solidFill>
                  <a:schemeClr val="bg1"/>
                </a:solidFill>
              </a:rPr>
              <a:t> </a:t>
            </a:r>
            <a:r>
              <a:rPr lang="en-US" sz="1600" dirty="0" err="1">
                <a:solidFill>
                  <a:schemeClr val="bg1"/>
                </a:solidFill>
              </a:rPr>
              <a:t>ornare</a:t>
            </a:r>
            <a:r>
              <a:rPr lang="en-US" sz="1600" dirty="0">
                <a:solidFill>
                  <a:schemeClr val="bg1"/>
                </a:solidFill>
              </a:rPr>
              <a:t> nisi. Integer </a:t>
            </a:r>
            <a:r>
              <a:rPr lang="en-US" sz="1600" dirty="0" err="1">
                <a:solidFill>
                  <a:schemeClr val="bg1"/>
                </a:solidFill>
              </a:rPr>
              <a:t>ut</a:t>
            </a:r>
            <a:r>
              <a:rPr lang="en-US" sz="1600" dirty="0">
                <a:solidFill>
                  <a:schemeClr val="bg1"/>
                </a:solidFill>
              </a:rPr>
              <a:t> </a:t>
            </a:r>
            <a:r>
              <a:rPr lang="en-US" sz="1600" dirty="0" err="1">
                <a:solidFill>
                  <a:schemeClr val="bg1"/>
                </a:solidFill>
              </a:rPr>
              <a:t>euismod</a:t>
            </a:r>
            <a:r>
              <a:rPr lang="en-US" sz="1600" dirty="0">
                <a:solidFill>
                  <a:schemeClr val="bg1"/>
                </a:solidFill>
              </a:rPr>
              <a:t> </a:t>
            </a:r>
            <a:r>
              <a:rPr lang="en-US" sz="1600" dirty="0" err="1">
                <a:solidFill>
                  <a:schemeClr val="bg1"/>
                </a:solidFill>
              </a:rPr>
              <a:t>turpis</a:t>
            </a:r>
            <a:r>
              <a:rPr lang="en-US" sz="1600" dirty="0">
                <a:solidFill>
                  <a:schemeClr val="bg1"/>
                </a:solidFill>
              </a:rPr>
              <a:t>, </a:t>
            </a:r>
            <a:r>
              <a:rPr lang="en-US" sz="1600" dirty="0" err="1">
                <a:solidFill>
                  <a:schemeClr val="bg1"/>
                </a:solidFill>
              </a:rPr>
              <a:t>sed</a:t>
            </a:r>
            <a:r>
              <a:rPr lang="en-US" sz="1600" dirty="0">
                <a:solidFill>
                  <a:schemeClr val="bg1"/>
                </a:solidFill>
              </a:rPr>
              <a:t> </a:t>
            </a:r>
            <a:r>
              <a:rPr lang="en-US" sz="1600" dirty="0" err="1">
                <a:solidFill>
                  <a:schemeClr val="bg1"/>
                </a:solidFill>
              </a:rPr>
              <a:t>pulvinar</a:t>
            </a:r>
            <a:r>
              <a:rPr lang="en-US" sz="1600" dirty="0">
                <a:solidFill>
                  <a:schemeClr val="bg1"/>
                </a:solidFill>
              </a:rPr>
              <a:t> </a:t>
            </a:r>
            <a:r>
              <a:rPr lang="en-US" sz="1600" dirty="0" err="1">
                <a:solidFill>
                  <a:schemeClr val="bg1"/>
                </a:solidFill>
              </a:rPr>
              <a:t>turpis</a:t>
            </a:r>
            <a:r>
              <a:rPr lang="en-US" sz="1600" dirty="0">
                <a:solidFill>
                  <a:prstClr val="white"/>
                </a:solidFill>
                <a:cs typeface="Arial"/>
              </a:rPr>
              <a:t>.</a:t>
            </a:r>
            <a:endParaRPr lang="en-US" sz="4000" dirty="0">
              <a:solidFill>
                <a:prstClr val="white"/>
              </a:solidFill>
              <a:cs typeface="Arial"/>
            </a:endParaRPr>
          </a:p>
          <a:p>
            <a:pPr>
              <a:tabLst>
                <a:tab pos="1941513" algn="l"/>
              </a:tabLst>
            </a:pPr>
            <a:endParaRPr lang="en-US" sz="4000" dirty="0">
              <a:solidFill>
                <a:schemeClr val="bg1"/>
              </a:solidFill>
              <a:latin typeface="Arial"/>
              <a:cs typeface="Arial"/>
            </a:endParaRPr>
          </a:p>
        </p:txBody>
      </p:sp>
      <p:sp>
        <p:nvSpPr>
          <p:cNvPr id="36" name="Rectangle 35"/>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pic>
        <p:nvPicPr>
          <p:cNvPr id="10" name="Picture 9">
            <a:extLst>
              <a:ext uri="{FF2B5EF4-FFF2-40B4-BE49-F238E27FC236}">
                <a16:creationId xmlns:a16="http://schemas.microsoft.com/office/drawing/2014/main" id="{97FC2F30-66D0-F447-9BE5-B9B67E152C36}"/>
              </a:ext>
            </a:extLst>
          </p:cNvPr>
          <p:cNvPicPr>
            <a:picLocks noChangeAspect="1"/>
          </p:cNvPicPr>
          <p:nvPr/>
        </p:nvPicPr>
        <p:blipFill>
          <a:blip r:embed="rId2"/>
          <a:stretch>
            <a:fillRect/>
          </a:stretch>
        </p:blipFill>
        <p:spPr>
          <a:xfrm>
            <a:off x="727380" y="14185662"/>
            <a:ext cx="3530853" cy="653347"/>
          </a:xfrm>
          <a:prstGeom prst="rect">
            <a:avLst/>
          </a:prstGeom>
          <a:noFill/>
          <a:ln>
            <a:noFill/>
          </a:ln>
        </p:spPr>
      </p:pic>
    </p:spTree>
    <p:extLst>
      <p:ext uri="{BB962C8B-B14F-4D97-AF65-F5344CB8AC3E}">
        <p14:creationId xmlns:p14="http://schemas.microsoft.com/office/powerpoint/2010/main" val="57306131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13" name="Rectangle 12"/>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727181" y="3999981"/>
            <a:ext cx="8515131" cy="9144000"/>
          </a:xfrm>
          <a:prstGeom prst="rect">
            <a:avLst/>
          </a:prstGeom>
          <a:noFill/>
        </p:spPr>
        <p:txBody>
          <a:bodyPr wrap="square" numCol="2" spcCol="457200" rtlCol="0" anchor="t">
            <a:spAutoFit/>
          </a:bodyPr>
          <a:lstStyle/>
          <a:p>
            <a:r>
              <a:rPr lang="en-US" sz="2400" b="1" dirty="0">
                <a:solidFill>
                  <a:schemeClr val="bg1"/>
                </a:solidFill>
                <a:cs typeface="Arial"/>
              </a:rPr>
              <a:t>EVENT TITLE</a:t>
            </a:r>
          </a:p>
          <a:p>
            <a:r>
              <a:rPr lang="en-US" sz="2000" dirty="0">
                <a:solidFill>
                  <a:schemeClr val="bg1"/>
                </a:solidFill>
                <a:cs typeface="Arial"/>
              </a:rPr>
              <a:t>LOCATION #1</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cs typeface="Arial"/>
              </a:rPr>
              <a:t>.</a:t>
            </a:r>
            <a:br>
              <a:rPr lang="en-US" sz="1400" dirty="0">
                <a:solidFill>
                  <a:schemeClr val="bg1"/>
                </a:solidFill>
                <a:cs typeface="Arial"/>
              </a:rPr>
            </a:br>
            <a:endParaRPr lang="en-US" sz="1400" dirty="0">
              <a:solidFill>
                <a:schemeClr val="bg1"/>
              </a:solidFill>
              <a:cs typeface="Arial"/>
            </a:endParaRPr>
          </a:p>
          <a:p>
            <a:r>
              <a:rPr lang="en-US" sz="2400" b="1" dirty="0">
                <a:solidFill>
                  <a:schemeClr val="bg1"/>
                </a:solidFill>
                <a:cs typeface="Arial"/>
              </a:rPr>
              <a:t>EVENT TITLE</a:t>
            </a:r>
          </a:p>
          <a:p>
            <a:r>
              <a:rPr lang="en-US" sz="2000" dirty="0">
                <a:solidFill>
                  <a:schemeClr val="bg1"/>
                </a:solidFill>
                <a:cs typeface="Arial"/>
              </a:rPr>
              <a:t>LOCATION #2</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latin typeface="Aria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endParaRPr lang="en-US" sz="1400" dirty="0">
              <a:solidFill>
                <a:schemeClr val="bg1"/>
              </a:solidFill>
              <a:latin typeface="Arial"/>
              <a:cs typeface="Arial"/>
            </a:endParaRPr>
          </a:p>
          <a:p>
            <a:r>
              <a:rPr lang="en-US" sz="2400" b="1" dirty="0">
                <a:solidFill>
                  <a:schemeClr val="bg1"/>
                </a:solidFill>
                <a:cs typeface="Arial"/>
              </a:rPr>
              <a:t>EVENT TITLE</a:t>
            </a:r>
          </a:p>
          <a:p>
            <a:r>
              <a:rPr lang="en-US" sz="2000" dirty="0">
                <a:solidFill>
                  <a:schemeClr val="bg1"/>
                </a:solidFill>
                <a:cs typeface="Arial"/>
              </a:rPr>
              <a:t>LOCATION #3</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 </a:t>
            </a:r>
          </a:p>
          <a:p>
            <a:endParaRPr lang="en-US" sz="1400" dirty="0">
              <a:solidFill>
                <a:schemeClr val="bg1"/>
              </a:solidFill>
              <a:latin typeface="Arial"/>
              <a:cs typeface="Arial"/>
            </a:endParaRPr>
          </a:p>
          <a:p>
            <a:r>
              <a:rPr lang="en-US" sz="2400" b="1" dirty="0">
                <a:solidFill>
                  <a:schemeClr val="bg1"/>
                </a:solidFill>
                <a:cs typeface="Arial"/>
              </a:rPr>
              <a:t>EVENT TITLE</a:t>
            </a:r>
          </a:p>
          <a:p>
            <a:r>
              <a:rPr lang="en-US" sz="2000" dirty="0">
                <a:solidFill>
                  <a:schemeClr val="bg1"/>
                </a:solidFill>
                <a:cs typeface="Arial"/>
              </a:rPr>
              <a:t>LOCATION #4</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pPr lvl="0"/>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b="1" dirty="0">
              <a:solidFill>
                <a:prstClr val="white"/>
              </a:solidFill>
              <a:cs typeface="Arial"/>
            </a:endParaRPr>
          </a:p>
          <a:p>
            <a:pPr lvl="0"/>
            <a:r>
              <a:rPr lang="en-US" sz="2400" b="1" dirty="0">
                <a:solidFill>
                  <a:prstClr val="white"/>
                </a:solidFill>
                <a:cs typeface="Arial"/>
              </a:rPr>
              <a:t>EVENT TITLE</a:t>
            </a:r>
          </a:p>
          <a:p>
            <a:pPr lvl="0"/>
            <a:r>
              <a:rPr lang="en-US" sz="2000" dirty="0">
                <a:solidFill>
                  <a:prstClr val="white"/>
                </a:solidFill>
                <a:cs typeface="Arial"/>
              </a:rPr>
              <a:t>LOCATION #5</a:t>
            </a:r>
            <a:br>
              <a:rPr lang="en-US" sz="2000" dirty="0">
                <a:solidFill>
                  <a:prstClr val="white"/>
                </a:solidFill>
                <a:cs typeface="Arial"/>
              </a:rPr>
            </a:br>
            <a:r>
              <a:rPr lang="en-US" sz="2000" dirty="0">
                <a:solidFill>
                  <a:prstClr val="white"/>
                </a:solidFill>
                <a:cs typeface="Arial"/>
              </a:rPr>
              <a:t>MONTH/DAY 0:00 PM</a:t>
            </a:r>
          </a:p>
          <a:p>
            <a:pPr lvl="0"/>
            <a:endParaRPr lang="en-US" sz="1400" dirty="0">
              <a:solidFill>
                <a:prstClr val="white"/>
              </a:solidFill>
              <a:cs typeface="Arial"/>
            </a:endParaRPr>
          </a:p>
          <a:p>
            <a:pPr lvl="0"/>
            <a:r>
              <a:rPr lang="en-US" sz="1400" dirty="0">
                <a:solidFill>
                  <a:prstClr val="white"/>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pPr lvl="0"/>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#6</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#7</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prstClr val="white"/>
              </a:solidFill>
              <a:cs typeface="Arial"/>
            </a:endParaRPr>
          </a:p>
          <a:p>
            <a:r>
              <a:rPr lang="en-US" sz="2400" b="1" dirty="0">
                <a:solidFill>
                  <a:schemeClr val="bg1"/>
                </a:solidFill>
                <a:cs typeface="Arial"/>
              </a:rPr>
              <a:t>EVENT TITLE</a:t>
            </a:r>
          </a:p>
          <a:p>
            <a:r>
              <a:rPr lang="en-US" sz="2000" dirty="0">
                <a:solidFill>
                  <a:schemeClr val="bg1"/>
                </a:solidFill>
                <a:cs typeface="Arial"/>
              </a:rPr>
              <a:t>LOCATION #8</a:t>
            </a:r>
            <a:br>
              <a:rPr lang="en-US" sz="2000" dirty="0">
                <a:solidFill>
                  <a:schemeClr val="bg1"/>
                </a:solidFill>
                <a:cs typeface="Arial"/>
              </a:rPr>
            </a:br>
            <a:r>
              <a:rPr lang="en-US" sz="2000" dirty="0">
                <a:solidFill>
                  <a:schemeClr val="bg1"/>
                </a:solidFill>
                <a:cs typeface="Arial"/>
              </a:rPr>
              <a:t>MONTH/DAY 0:00 PM</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p:txBody>
      </p:sp>
      <p:sp>
        <p:nvSpPr>
          <p:cNvPr id="16" name="Rectangle 15"/>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sp>
        <p:nvSpPr>
          <p:cNvPr id="9" name="TextBox 8"/>
          <p:cNvSpPr txBox="1"/>
          <p:nvPr/>
        </p:nvSpPr>
        <p:spPr>
          <a:xfrm>
            <a:off x="727183" y="1694081"/>
            <a:ext cx="8515131" cy="1785104"/>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SUBTITLE</a:t>
            </a:r>
          </a:p>
        </p:txBody>
      </p:sp>
      <p:pic>
        <p:nvPicPr>
          <p:cNvPr id="11" name="Picture 10">
            <a:extLst>
              <a:ext uri="{FF2B5EF4-FFF2-40B4-BE49-F238E27FC236}">
                <a16:creationId xmlns:a16="http://schemas.microsoft.com/office/drawing/2014/main" id="{05290BFF-EE55-904D-8AEC-DCC5782A0574}"/>
              </a:ext>
            </a:extLst>
          </p:cNvPr>
          <p:cNvPicPr>
            <a:picLocks noChangeAspect="1"/>
          </p:cNvPicPr>
          <p:nvPr/>
        </p:nvPicPr>
        <p:blipFill>
          <a:blip r:embed="rId2"/>
          <a:stretch>
            <a:fillRect/>
          </a:stretch>
        </p:blipFill>
        <p:spPr>
          <a:xfrm>
            <a:off x="727380" y="14185662"/>
            <a:ext cx="3530853" cy="653347"/>
          </a:xfrm>
          <a:prstGeom prst="rect">
            <a:avLst/>
          </a:prstGeom>
          <a:noFill/>
          <a:ln>
            <a:noFill/>
          </a:ln>
        </p:spPr>
      </p:pic>
    </p:spTree>
    <p:extLst>
      <p:ext uri="{BB962C8B-B14F-4D97-AF65-F5344CB8AC3E}">
        <p14:creationId xmlns:p14="http://schemas.microsoft.com/office/powerpoint/2010/main" val="73897419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16" name="Rectangle 15"/>
          <p:cNvSpPr/>
          <p:nvPr/>
        </p:nvSpPr>
        <p:spPr>
          <a:xfrm>
            <a:off x="252546" y="228600"/>
            <a:ext cx="9577253" cy="11449900"/>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rot="10800000">
            <a:off x="252545" y="9041296"/>
            <a:ext cx="9577254" cy="6274904"/>
          </a:xfrm>
          <a:prstGeom prst="rect">
            <a:avLst/>
          </a:prstGeom>
          <a:gradFill flip="none" rotWithShape="1">
            <a:gsLst>
              <a:gs pos="0">
                <a:schemeClr val="tx1">
                  <a:lumMod val="95000"/>
                  <a:lumOff val="5000"/>
                  <a:alpha val="51000"/>
                </a:schemeClr>
              </a:gs>
              <a:gs pos="100000">
                <a:schemeClr val="tx1">
                  <a:alpha val="0"/>
                </a:schemeClr>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27183" y="2074756"/>
            <a:ext cx="8515131" cy="2400657"/>
          </a:xfrm>
          <a:prstGeom prst="rect">
            <a:avLst/>
          </a:prstGeom>
          <a:noFill/>
        </p:spPr>
        <p:txBody>
          <a:bodyPr wrap="square" rtlCol="0">
            <a:spAutoFit/>
          </a:bodyPr>
          <a:lstStyle/>
          <a:p>
            <a:r>
              <a:rPr lang="en-US" sz="7000" b="1" dirty="0">
                <a:solidFill>
                  <a:srgbClr val="FFFFFF"/>
                </a:solidFill>
                <a:latin typeface="Arial"/>
                <a:cs typeface="Arial"/>
              </a:rPr>
              <a:t>SERIES TITLE</a:t>
            </a:r>
          </a:p>
          <a:p>
            <a:r>
              <a:rPr lang="en-US" sz="4000" dirty="0">
                <a:solidFill>
                  <a:srgbClr val="FFFFFF"/>
                </a:solidFill>
                <a:latin typeface="Arial"/>
                <a:cs typeface="Arial"/>
              </a:rPr>
              <a:t>ONE SINGLE LOCATION</a:t>
            </a:r>
            <a:br>
              <a:rPr lang="en-US" sz="4000" dirty="0">
                <a:solidFill>
                  <a:srgbClr val="FFFFFF"/>
                </a:solidFill>
                <a:latin typeface="Arial"/>
                <a:cs typeface="Arial"/>
              </a:rPr>
            </a:br>
            <a:r>
              <a:rPr lang="en-US" sz="4000" dirty="0">
                <a:solidFill>
                  <a:srgbClr val="FFFFFF"/>
                </a:solidFill>
                <a:latin typeface="Arial"/>
                <a:cs typeface="Arial"/>
              </a:rPr>
              <a:t>0:00 PM</a:t>
            </a:r>
          </a:p>
        </p:txBody>
      </p:sp>
      <p:sp>
        <p:nvSpPr>
          <p:cNvPr id="11" name="TextBox 10"/>
          <p:cNvSpPr txBox="1"/>
          <p:nvPr/>
        </p:nvSpPr>
        <p:spPr>
          <a:xfrm>
            <a:off x="727183" y="5058509"/>
            <a:ext cx="8515131" cy="8229600"/>
          </a:xfrm>
          <a:prstGeom prst="rect">
            <a:avLst/>
          </a:prstGeom>
          <a:noFill/>
        </p:spPr>
        <p:txBody>
          <a:bodyPr wrap="square" numCol="2" spcCol="457200" rtlCol="0">
            <a:spAutoFit/>
          </a:bodyPr>
          <a:lstStyle/>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cs typeface="Arial"/>
              </a:rPr>
              <a:t>.</a:t>
            </a:r>
            <a:br>
              <a:rPr lang="en-US" sz="1400" dirty="0">
                <a:solidFill>
                  <a:schemeClr val="bg1"/>
                </a:solidFill>
                <a:cs typeface="Arial"/>
              </a:rPr>
            </a:br>
            <a:endParaRPr lang="en-US" sz="1400" dirty="0">
              <a:solidFill>
                <a:schemeClr val="bg1"/>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latin typeface="Aria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schemeClr val="bg1"/>
              </a:solidFill>
              <a:latin typeface="Aria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endParaRPr lang="en-US" sz="1400" dirty="0">
              <a:solidFill>
                <a:schemeClr val="bg1"/>
              </a:solidFill>
              <a:latin typeface="Aria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pPr lvl="0"/>
            <a:endParaRPr lang="en-US" sz="1400" dirty="0">
              <a:solidFill>
                <a:schemeClr val="bg1"/>
              </a:solidFill>
              <a:cs typeface="Arial"/>
            </a:endParaRPr>
          </a:p>
          <a:p>
            <a:pPr lvl="0"/>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p>
          <a:p>
            <a:pPr lvl="0"/>
            <a:endParaRPr lang="en-US" sz="1400" b="1" dirty="0">
              <a:solidFill>
                <a:prstClr val="white"/>
              </a:solidFill>
              <a:cs typeface="Arial"/>
            </a:endParaRPr>
          </a:p>
          <a:p>
            <a:pPr lvl="0"/>
            <a:r>
              <a:rPr lang="en-US" sz="2400" b="1" dirty="0">
                <a:solidFill>
                  <a:prstClr val="white"/>
                </a:solidFill>
                <a:cs typeface="Arial"/>
              </a:rPr>
              <a:t>EVENT TITLE</a:t>
            </a:r>
            <a:br>
              <a:rPr lang="en-US" sz="2000" dirty="0">
                <a:solidFill>
                  <a:prstClr val="white"/>
                </a:solidFill>
                <a:cs typeface="Arial"/>
              </a:rPr>
            </a:br>
            <a:r>
              <a:rPr lang="en-US" sz="2000" dirty="0">
                <a:solidFill>
                  <a:prstClr val="white"/>
                </a:solidFill>
                <a:cs typeface="Arial"/>
              </a:rPr>
              <a:t>MONTH/DAY</a:t>
            </a:r>
            <a:endParaRPr lang="en-US" sz="1600" dirty="0">
              <a:solidFill>
                <a:prstClr val="white"/>
              </a:solidFill>
              <a:cs typeface="Arial"/>
            </a:endParaRPr>
          </a:p>
          <a:p>
            <a:pPr lvl="0"/>
            <a:endParaRPr lang="en-US" sz="1400" dirty="0">
              <a:solidFill>
                <a:prstClr val="white"/>
              </a:solidFill>
              <a:cs typeface="Arial"/>
            </a:endParaRPr>
          </a:p>
          <a:p>
            <a:pPr lvl="0"/>
            <a:r>
              <a:rPr lang="en-US" sz="1400" dirty="0">
                <a:solidFill>
                  <a:prstClr val="white"/>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prstClr val="white"/>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schemeClr val="bg1"/>
              </a:solidFill>
              <a:cs typeface="Arial"/>
            </a:endParaRPr>
          </a:p>
          <a:p>
            <a:pPr lvl="0"/>
            <a:endParaRPr lang="en-US" sz="1400" dirty="0">
              <a:solidFill>
                <a:prstClr val="white"/>
              </a:solidFill>
              <a:cs typeface="Arial"/>
            </a:endParaRPr>
          </a:p>
          <a:p>
            <a:r>
              <a:rPr lang="en-US" sz="2400" b="1" dirty="0">
                <a:solidFill>
                  <a:schemeClr val="bg1"/>
                </a:solidFill>
                <a:cs typeface="Arial"/>
              </a:rPr>
              <a:t>EVENT TITLE</a:t>
            </a:r>
            <a:br>
              <a:rPr lang="en-US" sz="2000" dirty="0">
                <a:solidFill>
                  <a:schemeClr val="bg1"/>
                </a:solidFill>
                <a:cs typeface="Arial"/>
              </a:rPr>
            </a:br>
            <a:r>
              <a:rPr lang="en-US" sz="2000" dirty="0">
                <a:solidFill>
                  <a:schemeClr val="bg1"/>
                </a:solidFill>
                <a:cs typeface="Arial"/>
              </a:rPr>
              <a:t>MONTH/DAY</a:t>
            </a:r>
            <a:endParaRPr lang="en-US" sz="1600" dirty="0">
              <a:solidFill>
                <a:schemeClr val="bg1"/>
              </a:solidFill>
              <a:cs typeface="Arial"/>
            </a:endParaRPr>
          </a:p>
          <a:p>
            <a:endParaRPr lang="en-US" sz="1400" dirty="0">
              <a:solidFill>
                <a:schemeClr val="bg1"/>
              </a:solidFill>
              <a:cs typeface="Arial"/>
            </a:endParaRPr>
          </a:p>
          <a:p>
            <a:r>
              <a:rPr lang="en-US" sz="1400" dirty="0">
                <a:solidFill>
                  <a:schemeClr val="bg1"/>
                </a:solidFill>
                <a:cs typeface="Arial"/>
              </a:rPr>
              <a:t>DESCRIPTION </a:t>
            </a:r>
            <a:r>
              <a:rPr lang="en-US" sz="1400" dirty="0" err="1">
                <a:solidFill>
                  <a:schemeClr val="bg1"/>
                </a:solidFill>
              </a:rPr>
              <a:t>varius</a:t>
            </a:r>
            <a:r>
              <a:rPr lang="en-US" sz="1400" dirty="0">
                <a:solidFill>
                  <a:schemeClr val="bg1"/>
                </a:solidFill>
              </a:rPr>
              <a:t> </a:t>
            </a:r>
            <a:r>
              <a:rPr lang="en-US" sz="1400" dirty="0" err="1">
                <a:solidFill>
                  <a:schemeClr val="bg1"/>
                </a:solidFill>
              </a:rPr>
              <a:t>augue</a:t>
            </a:r>
            <a:r>
              <a:rPr lang="en-US" sz="1400" dirty="0">
                <a:solidFill>
                  <a:schemeClr val="bg1"/>
                </a:solidFill>
              </a:rPr>
              <a:t> id </a:t>
            </a:r>
            <a:r>
              <a:rPr lang="en-US" sz="1400" dirty="0" err="1">
                <a:solidFill>
                  <a:schemeClr val="bg1"/>
                </a:solidFill>
              </a:rPr>
              <a:t>neque</a:t>
            </a:r>
            <a:r>
              <a:rPr lang="en-US" sz="1400" dirty="0">
                <a:solidFill>
                  <a:schemeClr val="bg1"/>
                </a:solidFill>
              </a:rPr>
              <a:t> </a:t>
            </a:r>
            <a:r>
              <a:rPr lang="en-US" sz="1400" dirty="0" err="1">
                <a:solidFill>
                  <a:schemeClr val="bg1"/>
                </a:solidFill>
              </a:rPr>
              <a:t>auctor</a:t>
            </a:r>
            <a:r>
              <a:rPr lang="en-US" sz="1400" dirty="0">
                <a:solidFill>
                  <a:schemeClr val="bg1"/>
                </a:solidFill>
              </a:rPr>
              <a:t>, </a:t>
            </a:r>
            <a:r>
              <a:rPr lang="en-US" sz="1400" dirty="0" err="1">
                <a:solidFill>
                  <a:schemeClr val="bg1"/>
                </a:solidFill>
              </a:rPr>
              <a:t>eu</a:t>
            </a:r>
            <a:r>
              <a:rPr lang="en-US" sz="1400" dirty="0">
                <a:solidFill>
                  <a:schemeClr val="bg1"/>
                </a:solidFill>
              </a:rPr>
              <a:t> </a:t>
            </a:r>
            <a:r>
              <a:rPr lang="en-US" sz="1400" dirty="0" err="1">
                <a:solidFill>
                  <a:schemeClr val="bg1"/>
                </a:solidFill>
              </a:rPr>
              <a:t>placerat</a:t>
            </a:r>
            <a:r>
              <a:rPr lang="en-US" sz="1400" dirty="0">
                <a:solidFill>
                  <a:schemeClr val="bg1"/>
                </a:solidFill>
              </a:rPr>
              <a:t> </a:t>
            </a:r>
            <a:r>
              <a:rPr lang="en-US" sz="1400" dirty="0" err="1">
                <a:solidFill>
                  <a:schemeClr val="bg1"/>
                </a:solidFill>
              </a:rPr>
              <a:t>neque</a:t>
            </a:r>
            <a:r>
              <a:rPr lang="en-US" sz="1400" dirty="0">
                <a:solidFill>
                  <a:schemeClr val="bg1"/>
                </a:solidFill>
              </a:rPr>
              <a:t> </a:t>
            </a:r>
            <a:r>
              <a:rPr lang="en-US" sz="1400" dirty="0" err="1">
                <a:solidFill>
                  <a:schemeClr val="bg1"/>
                </a:solidFill>
              </a:rPr>
              <a:t>viverra</a:t>
            </a:r>
            <a:r>
              <a:rPr lang="en-US" sz="1400" dirty="0">
                <a:solidFill>
                  <a:schemeClr val="bg1"/>
                </a:solidFill>
              </a:rPr>
              <a:t>. </a:t>
            </a:r>
            <a:r>
              <a:rPr lang="en-US" sz="1400" dirty="0" err="1">
                <a:solidFill>
                  <a:schemeClr val="bg1"/>
                </a:solidFill>
              </a:rPr>
              <a:t>Praesent</a:t>
            </a:r>
            <a:r>
              <a:rPr lang="en-US" sz="1400" dirty="0">
                <a:solidFill>
                  <a:schemeClr val="bg1"/>
                </a:solidFill>
              </a:rPr>
              <a:t> ac </a:t>
            </a:r>
            <a:r>
              <a:rPr lang="en-US" sz="1400" dirty="0" err="1">
                <a:solidFill>
                  <a:schemeClr val="bg1"/>
                </a:solidFill>
              </a:rPr>
              <a:t>bibendum</a:t>
            </a:r>
            <a:r>
              <a:rPr lang="en-US" sz="1400" dirty="0">
                <a:solidFill>
                  <a:schemeClr val="bg1"/>
                </a:solidFill>
              </a:rPr>
              <a:t> </a:t>
            </a:r>
            <a:r>
              <a:rPr lang="en-US" sz="1400" dirty="0" err="1">
                <a:solidFill>
                  <a:schemeClr val="bg1"/>
                </a:solidFill>
              </a:rPr>
              <a:t>felis</a:t>
            </a:r>
            <a:r>
              <a:rPr lang="en-US" sz="1400" dirty="0">
                <a:solidFill>
                  <a:schemeClr val="bg1"/>
                </a:solidFill>
              </a:rPr>
              <a:t>, </a:t>
            </a:r>
            <a:r>
              <a:rPr lang="en-US" sz="1400" dirty="0" err="1">
                <a:solidFill>
                  <a:schemeClr val="bg1"/>
                </a:solidFill>
              </a:rPr>
              <a:t>ut</a:t>
            </a:r>
            <a:r>
              <a:rPr lang="en-US" sz="1400" dirty="0">
                <a:solidFill>
                  <a:schemeClr val="bg1"/>
                </a:solidFill>
              </a:rPr>
              <a:t> </a:t>
            </a:r>
            <a:r>
              <a:rPr lang="en-US" sz="1400" dirty="0" err="1">
                <a:solidFill>
                  <a:schemeClr val="bg1"/>
                </a:solidFill>
              </a:rPr>
              <a:t>ornare</a:t>
            </a:r>
            <a:r>
              <a:rPr lang="en-US" sz="1400" dirty="0">
                <a:solidFill>
                  <a:schemeClr val="bg1"/>
                </a:solidFill>
              </a:rPr>
              <a:t> nisi. Integer </a:t>
            </a:r>
            <a:r>
              <a:rPr lang="en-US" sz="1400" dirty="0" err="1">
                <a:solidFill>
                  <a:schemeClr val="bg1"/>
                </a:solidFill>
              </a:rPr>
              <a:t>ut</a:t>
            </a:r>
            <a:r>
              <a:rPr lang="en-US" sz="1400" dirty="0">
                <a:solidFill>
                  <a:schemeClr val="bg1"/>
                </a:solidFill>
              </a:rPr>
              <a:t> </a:t>
            </a:r>
            <a:r>
              <a:rPr lang="en-US" sz="1400" dirty="0" err="1">
                <a:solidFill>
                  <a:schemeClr val="bg1"/>
                </a:solidFill>
              </a:rPr>
              <a:t>euismod</a:t>
            </a:r>
            <a:r>
              <a:rPr lang="en-US" sz="1400" dirty="0">
                <a:solidFill>
                  <a:schemeClr val="bg1"/>
                </a:solidFill>
              </a:rPr>
              <a:t> </a:t>
            </a:r>
            <a:r>
              <a:rPr lang="en-US" sz="1400" dirty="0" err="1">
                <a:solidFill>
                  <a:schemeClr val="bg1"/>
                </a:solidFill>
              </a:rPr>
              <a:t>turpis</a:t>
            </a:r>
            <a:r>
              <a:rPr lang="en-US" sz="1400" dirty="0">
                <a:solidFill>
                  <a:schemeClr val="bg1"/>
                </a:solidFill>
              </a:rPr>
              <a:t>, </a:t>
            </a:r>
            <a:r>
              <a:rPr lang="en-US" sz="1400" dirty="0" err="1">
                <a:solidFill>
                  <a:schemeClr val="bg1"/>
                </a:solidFill>
              </a:rPr>
              <a:t>sed</a:t>
            </a:r>
            <a:r>
              <a:rPr lang="en-US" sz="1400" dirty="0">
                <a:solidFill>
                  <a:schemeClr val="bg1"/>
                </a:solidFill>
              </a:rPr>
              <a:t> </a:t>
            </a:r>
            <a:r>
              <a:rPr lang="en-US" sz="1400" dirty="0" err="1">
                <a:solidFill>
                  <a:schemeClr val="bg1"/>
                </a:solidFill>
              </a:rPr>
              <a:t>pulvinar</a:t>
            </a:r>
            <a:r>
              <a:rPr lang="en-US" sz="1400" dirty="0">
                <a:solidFill>
                  <a:schemeClr val="bg1"/>
                </a:solidFill>
              </a:rPr>
              <a:t> </a:t>
            </a:r>
            <a:r>
              <a:rPr lang="en-US" sz="1400" dirty="0" err="1">
                <a:solidFill>
                  <a:schemeClr val="bg1"/>
                </a:solidFill>
              </a:rPr>
              <a:t>turpis</a:t>
            </a:r>
            <a:r>
              <a:rPr lang="en-US" sz="1400" dirty="0">
                <a:solidFill>
                  <a:schemeClr val="bg1"/>
                </a:solidFill>
              </a:rPr>
              <a:t>.</a:t>
            </a:r>
            <a:endParaRPr lang="en-US" sz="1400" dirty="0">
              <a:solidFill>
                <a:prstClr val="white"/>
              </a:solidFill>
              <a:cs typeface="Arial"/>
            </a:endParaRPr>
          </a:p>
        </p:txBody>
      </p:sp>
      <p:sp>
        <p:nvSpPr>
          <p:cNvPr id="18" name="Rectangle 17"/>
          <p:cNvSpPr/>
          <p:nvPr/>
        </p:nvSpPr>
        <p:spPr>
          <a:xfrm>
            <a:off x="4258234" y="14400930"/>
            <a:ext cx="5105898" cy="490584"/>
          </a:xfrm>
          <a:prstGeom prst="rect">
            <a:avLst/>
          </a:prstGeom>
        </p:spPr>
        <p:txBody>
          <a:bodyPr wrap="square">
            <a:spAutoFit/>
          </a:bodyPr>
          <a:lstStyle/>
          <a:p>
            <a:pPr algn="r"/>
            <a:r>
              <a:rPr lang="en-US" sz="1035" dirty="0">
                <a:solidFill>
                  <a:schemeClr val="bg1"/>
                </a:solidFill>
                <a:latin typeface="Arial"/>
                <a:cs typeface="Arial"/>
              </a:rPr>
              <a:t>SPONSORED BY THE DEPARTMENT OF XXXXXXXX</a:t>
            </a:r>
          </a:p>
          <a:p>
            <a:pPr algn="r"/>
            <a:r>
              <a:rPr lang="en-US" sz="1553" dirty="0">
                <a:solidFill>
                  <a:schemeClr val="bg1"/>
                </a:solidFill>
                <a:latin typeface="Arial"/>
                <a:cs typeface="Arial"/>
              </a:rPr>
              <a:t>CAL.MSU.EDU/XXXXXXXXX</a:t>
            </a:r>
          </a:p>
        </p:txBody>
      </p:sp>
      <p:pic>
        <p:nvPicPr>
          <p:cNvPr id="9" name="Picture 8">
            <a:extLst>
              <a:ext uri="{FF2B5EF4-FFF2-40B4-BE49-F238E27FC236}">
                <a16:creationId xmlns:a16="http://schemas.microsoft.com/office/drawing/2014/main" id="{888CD425-7A98-1445-B9F3-F043DB034884}"/>
              </a:ext>
            </a:extLst>
          </p:cNvPr>
          <p:cNvPicPr>
            <a:picLocks noChangeAspect="1"/>
          </p:cNvPicPr>
          <p:nvPr/>
        </p:nvPicPr>
        <p:blipFill>
          <a:blip r:embed="rId2"/>
          <a:stretch>
            <a:fillRect/>
          </a:stretch>
        </p:blipFill>
        <p:spPr>
          <a:xfrm>
            <a:off x="727380" y="14185662"/>
            <a:ext cx="3530853" cy="653347"/>
          </a:xfrm>
          <a:prstGeom prst="rect">
            <a:avLst/>
          </a:prstGeom>
          <a:noFill/>
          <a:ln>
            <a:noFill/>
          </a:ln>
        </p:spPr>
      </p:pic>
    </p:spTree>
    <p:extLst>
      <p:ext uri="{BB962C8B-B14F-4D97-AF65-F5344CB8AC3E}">
        <p14:creationId xmlns:p14="http://schemas.microsoft.com/office/powerpoint/2010/main" val="23588938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22409</TotalTime>
  <Words>26727</Words>
  <Application>Microsoft Macintosh PowerPoint</Application>
  <PresentationFormat>Custom</PresentationFormat>
  <Paragraphs>2870</Paragraphs>
  <Slides>97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97</vt:i4>
      </vt:variant>
    </vt:vector>
  </HeadingPairs>
  <TitlesOfParts>
    <vt:vector size="101" baseType="lpstr">
      <vt:lpstr>Arial</vt:lpstr>
      <vt:lpstr>Arial Black</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 Staff</dc:creator>
  <cp:lastModifiedBy>Ilya Hardey</cp:lastModifiedBy>
  <cp:revision>84</cp:revision>
  <cp:lastPrinted>2018-03-16T13:54:32Z</cp:lastPrinted>
  <dcterms:created xsi:type="dcterms:W3CDTF">2014-09-22T15:34:38Z</dcterms:created>
  <dcterms:modified xsi:type="dcterms:W3CDTF">2021-05-27T14:44:59Z</dcterms:modified>
</cp:coreProperties>
</file>