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3" r:id="rId2"/>
    <p:sldId id="267" r:id="rId3"/>
    <p:sldId id="285" r:id="rId4"/>
    <p:sldId id="299" r:id="rId5"/>
    <p:sldId id="286" r:id="rId6"/>
    <p:sldId id="287" r:id="rId7"/>
    <p:sldId id="284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266" r:id="rId27"/>
  </p:sldIdLst>
  <p:sldSz cx="10058400" cy="7772400"/>
  <p:notesSz cx="9144000" cy="6858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8">
          <p15:clr>
            <a:srgbClr val="A4A3A4"/>
          </p15:clr>
        </p15:guide>
        <p15:guide id="2" pos="3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8453B"/>
    <a:srgbClr val="62A42C"/>
    <a:srgbClr val="166DB8"/>
    <a:srgbClr val="1566AC"/>
    <a:srgbClr val="047974"/>
    <a:srgbClr val="354643"/>
    <a:srgbClr val="3D4642"/>
    <a:srgbClr val="1B80D5"/>
    <a:srgbClr val="084F38"/>
    <a:srgbClr val="0D5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5" autoAdjust="0"/>
    <p:restoredTop sz="94656"/>
  </p:normalViewPr>
  <p:slideViewPr>
    <p:cSldViewPr snapToGrid="0" snapToObjects="1">
      <p:cViewPr>
        <p:scale>
          <a:sx n="94" d="100"/>
          <a:sy n="94" d="100"/>
        </p:scale>
        <p:origin x="1648" y="200"/>
      </p:cViewPr>
      <p:guideLst>
        <p:guide orient="horz" pos="2108"/>
        <p:guide pos="3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0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7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8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2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2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5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8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" y="519942"/>
            <a:ext cx="1853607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032023" y="519942"/>
            <a:ext cx="2440590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4349547" y="426359"/>
            <a:ext cx="1853607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6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239" y="190492"/>
            <a:ext cx="9602379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49959" y="988628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75EAF4B-7672-344C-A299-2A1264714285}"/>
              </a:ext>
            </a:extLst>
          </p:cNvPr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9500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5968"/>
            <a:ext cx="2959100" cy="509514"/>
          </a:xfrm>
          <a:prstGeom prst="rect">
            <a:avLst/>
          </a:prstGeom>
        </p:spPr>
      </p:pic>
      <p:pic>
        <p:nvPicPr>
          <p:cNvPr id="12" name="Picture 11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6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9423"/>
            <a:ext cx="2256367" cy="508056"/>
          </a:xfrm>
          <a:prstGeom prst="rect">
            <a:avLst/>
          </a:prstGeom>
        </p:spPr>
      </p:pic>
      <p:pic>
        <p:nvPicPr>
          <p:cNvPr id="14" name="Picture 13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4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67014"/>
            <a:ext cx="2849787" cy="507883"/>
          </a:xfrm>
          <a:prstGeom prst="rect">
            <a:avLst/>
          </a:prstGeom>
        </p:spPr>
      </p:pic>
      <p:pic>
        <p:nvPicPr>
          <p:cNvPr id="12" name="Picture 11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05143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3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8528"/>
            <a:ext cx="2235200" cy="510371"/>
          </a:xfrm>
          <a:prstGeom prst="rect">
            <a:avLst/>
          </a:prstGeom>
        </p:spPr>
      </p:pic>
      <p:pic>
        <p:nvPicPr>
          <p:cNvPr id="14" name="Picture 13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23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1735"/>
            <a:ext cx="2327722" cy="506531"/>
          </a:xfrm>
          <a:prstGeom prst="rect">
            <a:avLst/>
          </a:prstGeom>
        </p:spPr>
      </p:pic>
      <p:pic>
        <p:nvPicPr>
          <p:cNvPr id="12" name="Picture 11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30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8058"/>
            <a:ext cx="2140950" cy="506691"/>
          </a:xfrm>
          <a:prstGeom prst="rect">
            <a:avLst/>
          </a:prstGeom>
        </p:spPr>
      </p:pic>
      <p:pic>
        <p:nvPicPr>
          <p:cNvPr id="14" name="Picture 13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25" y="6718654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81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74528"/>
            <a:ext cx="2218380" cy="506530"/>
          </a:xfrm>
          <a:prstGeom prst="rect">
            <a:avLst/>
          </a:prstGeom>
        </p:spPr>
      </p:pic>
      <p:pic>
        <p:nvPicPr>
          <p:cNvPr id="12" name="Picture 11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629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20453B-34F3-2B43-833C-184229DE5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156" y="864013"/>
            <a:ext cx="3440306" cy="5278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36E311-0F6F-B647-B455-4B5FBCCA3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12781"/>
            <a:ext cx="3440306" cy="52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67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215" y="861028"/>
            <a:ext cx="2232382" cy="5077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75" y="6718654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80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EDDE24-8702-1540-A1EF-2F81F327B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23203"/>
            <a:ext cx="2808396" cy="5066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C3BE0F3-BA87-1A4C-BC43-307A350B2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292" y="866358"/>
            <a:ext cx="2808396" cy="5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8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37475"/>
            <a:ext cx="1783079" cy="594360"/>
          </a:xfrm>
          <a:prstGeom prst="rect">
            <a:avLst/>
          </a:prstGeom>
        </p:spPr>
      </p:pic>
      <p:pic>
        <p:nvPicPr>
          <p:cNvPr id="12" name="Picture 11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5" y="6678121"/>
            <a:ext cx="1783079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35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50BFCD-FDF7-FD44-B74F-E5ECA2A1D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2505"/>
            <a:ext cx="2268409" cy="5363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22721D-29CF-3941-BA8B-684672F92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852231"/>
            <a:ext cx="2268409" cy="5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97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30C5FE-0C18-3846-A40B-7540A3135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6251"/>
            <a:ext cx="2268409" cy="5236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F4BF93-B605-AB48-A587-C293F1109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777" y="858572"/>
            <a:ext cx="2268409" cy="52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89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0C4382-657E-2D4A-8155-8113BBA8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12444"/>
            <a:ext cx="2420808" cy="5097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4545FB3-FB8F-0A42-B781-CF244C3C9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779" y="857801"/>
            <a:ext cx="2420808" cy="50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671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9854FB-4964-F647-8403-E56481C0B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07938"/>
            <a:ext cx="2387089" cy="5275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74AEFE-6C04-4042-B523-623E3F4C3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857803"/>
            <a:ext cx="2387089" cy="5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63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1AF1D6-D1C8-FC42-8F92-91E89C7EE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22383"/>
            <a:ext cx="2464807" cy="5062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2A9E1E-C1D6-1742-8AA1-9BF9EBB7B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864690"/>
            <a:ext cx="2464807" cy="50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44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C185C3-E631-694B-A140-12EF8EC15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46" y="6722383"/>
            <a:ext cx="2715335" cy="5024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9B4B2A5-D7F1-F748-9DA1-BC448CBE6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866350"/>
            <a:ext cx="2715335" cy="5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42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6622" y="427149"/>
            <a:ext cx="4246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1BB34"/>
                </a:solidFill>
                <a:latin typeface="Arial Black"/>
                <a:cs typeface="Arial Black"/>
              </a:rPr>
              <a:t>TITLE LOREM IPSUM DOLAR SUM ENIS ACCLAM EVEND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152" y="1323531"/>
            <a:ext cx="4531853" cy="707886"/>
          </a:xfrm>
          <a:prstGeom prst="rect">
            <a:avLst/>
          </a:prstGeom>
          <a:noFill/>
        </p:spPr>
        <p:txBody>
          <a:bodyPr wrap="square" numCol="2" spcCol="182880" rtlCol="0">
            <a:spAutoFit/>
          </a:bodyPr>
          <a:lstStyle/>
          <a:p>
            <a:endParaRPr lang="en-US" sz="1000" dirty="0">
              <a:latin typeface="Arial"/>
              <a:cs typeface="Arial"/>
            </a:endParaRPr>
          </a:p>
          <a:p>
            <a:endParaRPr lang="en-US" sz="1000" dirty="0">
              <a:latin typeface="Arial"/>
              <a:cs typeface="Arial"/>
            </a:endParaRPr>
          </a:p>
          <a:p>
            <a:endParaRPr lang="en-US" sz="1000" dirty="0">
              <a:latin typeface="Arial"/>
              <a:cs typeface="Arial"/>
            </a:endParaRPr>
          </a:p>
          <a:p>
            <a:endParaRPr lang="en-US" sz="1000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278" y="1299446"/>
            <a:ext cx="4385286" cy="2369880"/>
          </a:xfrm>
          <a:prstGeom prst="rect">
            <a:avLst/>
          </a:prstGeom>
        </p:spPr>
        <p:txBody>
          <a:bodyPr wrap="square" numCol="1" spcCol="18288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71BB34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latin typeface="Arial"/>
                <a:cs typeface="Arial"/>
              </a:rPr>
              <a:t>litiatent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quiatio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volorendia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resequae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omnihic</a:t>
            </a:r>
            <a:r>
              <a:rPr lang="en-US" sz="1000" dirty="0">
                <a:latin typeface="Arial"/>
                <a:cs typeface="Arial"/>
              </a:rPr>
              <a:t> to </a:t>
            </a:r>
            <a:r>
              <a:rPr lang="en-US" sz="1000" dirty="0" err="1">
                <a:latin typeface="Arial"/>
                <a:cs typeface="Arial"/>
              </a:rPr>
              <a:t>bearia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ipienim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moloratibus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autatio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Lendunte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ped</a:t>
            </a:r>
            <a:r>
              <a:rPr lang="en-US" sz="1000" dirty="0">
                <a:latin typeface="Arial"/>
                <a:cs typeface="Arial"/>
              </a:rPr>
              <a:t> quam in </a:t>
            </a:r>
            <a:r>
              <a:rPr lang="en-US" sz="1000" dirty="0" err="1">
                <a:latin typeface="Arial"/>
                <a:cs typeface="Arial"/>
              </a:rPr>
              <a:t>comniscias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volescidest</a:t>
            </a:r>
            <a:r>
              <a:rPr lang="en-US" sz="1000" dirty="0">
                <a:latin typeface="Arial"/>
                <a:cs typeface="Arial"/>
              </a:rPr>
              <a:t>, tem. </a:t>
            </a:r>
            <a:r>
              <a:rPr lang="en-US" sz="1000" dirty="0" err="1">
                <a:latin typeface="Arial"/>
                <a:cs typeface="Arial"/>
              </a:rPr>
              <a:t>Itatinc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ieturita</a:t>
            </a:r>
            <a:r>
              <a:rPr lang="en-US" sz="1000" dirty="0">
                <a:latin typeface="Arial"/>
                <a:cs typeface="Arial"/>
              </a:rPr>
              <a:t> cum </a:t>
            </a:r>
            <a:r>
              <a:rPr lang="en-US" sz="1000" dirty="0" err="1">
                <a:latin typeface="Arial"/>
                <a:cs typeface="Arial"/>
              </a:rPr>
              <a:t>ressunt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ommodis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dolliqui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eturitatiis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porenda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ecesti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omnis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Ommortis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locae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actam</a:t>
            </a:r>
            <a:r>
              <a:rPr lang="en-US" sz="1000" dirty="0">
                <a:latin typeface="Arial"/>
                <a:cs typeface="Arial"/>
              </a:rPr>
              <a:t>. Na, qua re </a:t>
            </a:r>
            <a:r>
              <a:rPr lang="en-US" sz="1000" dirty="0" err="1">
                <a:latin typeface="Arial"/>
                <a:cs typeface="Arial"/>
              </a:rPr>
              <a:t>meniu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senduciam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movit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vicam</a:t>
            </a:r>
            <a:r>
              <a:rPr lang="en-US" sz="1000" dirty="0">
                <a:latin typeface="Arial"/>
                <a:cs typeface="Arial"/>
              </a:rPr>
              <a:t> mum, </a:t>
            </a:r>
            <a:r>
              <a:rPr lang="en-US" sz="1000" dirty="0" err="1">
                <a:latin typeface="Arial"/>
                <a:cs typeface="Arial"/>
              </a:rPr>
              <a:t>ment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Gra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iam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puliam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ademe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etimiss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ateatus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obsenirmilne</a:t>
            </a:r>
            <a:r>
              <a:rPr lang="en-US" sz="1000" dirty="0">
                <a:latin typeface="Arial"/>
                <a:cs typeface="Arial"/>
              </a:rPr>
              <a:t> ad </a:t>
            </a:r>
            <a:r>
              <a:rPr lang="en-US" sz="1000" dirty="0" err="1">
                <a:latin typeface="Arial"/>
                <a:cs typeface="Arial"/>
              </a:rPr>
              <a:t>nonit</a:t>
            </a:r>
            <a:r>
              <a:rPr lang="en-US" sz="1000" dirty="0">
                <a:latin typeface="Arial"/>
                <a:cs typeface="Arial"/>
              </a:rPr>
              <a:t> ad </a:t>
            </a:r>
            <a:r>
              <a:rPr lang="en-US" sz="1000" dirty="0" err="1">
                <a:latin typeface="Arial"/>
                <a:cs typeface="Arial"/>
              </a:rPr>
              <a:t>inatimus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horsus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Alitiatent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quiatio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volorendia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resequae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omnihic</a:t>
            </a:r>
            <a:r>
              <a:rPr lang="en-US" sz="1000" dirty="0">
                <a:latin typeface="Arial"/>
                <a:cs typeface="Arial"/>
              </a:rPr>
              <a:t> to </a:t>
            </a:r>
            <a:r>
              <a:rPr lang="en-US" sz="1000" dirty="0" err="1">
                <a:latin typeface="Arial"/>
                <a:cs typeface="Arial"/>
              </a:rPr>
              <a:t>bearia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ipienim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moloratibus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autatio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Lendunte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ped</a:t>
            </a:r>
            <a:r>
              <a:rPr lang="en-US" sz="1000" dirty="0">
                <a:latin typeface="Arial"/>
                <a:cs typeface="Arial"/>
              </a:rPr>
              <a:t> quam in </a:t>
            </a:r>
            <a:r>
              <a:rPr lang="en-US" sz="1000" dirty="0" err="1">
                <a:latin typeface="Arial"/>
                <a:cs typeface="Arial"/>
              </a:rPr>
              <a:t>comniscias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</a:t>
            </a:r>
            <a:endParaRPr lang="en-US" sz="1000" dirty="0">
              <a:latin typeface="Arial"/>
              <a:cs typeface="Arial"/>
            </a:endParaRPr>
          </a:p>
          <a:p>
            <a:endParaRPr lang="en-US" sz="1000" dirty="0">
              <a:latin typeface="Arial"/>
              <a:cs typeface="Arial"/>
            </a:endParaRPr>
          </a:p>
        </p:txBody>
      </p:sp>
      <p:sp>
        <p:nvSpPr>
          <p:cNvPr id="15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47582" y="304800"/>
            <a:ext cx="4770891" cy="33102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6" name="Rectangle 15"/>
          <p:cNvSpPr/>
          <p:nvPr/>
        </p:nvSpPr>
        <p:spPr>
          <a:xfrm>
            <a:off x="5047582" y="5060250"/>
            <a:ext cx="4770891" cy="923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10771" y="3864042"/>
            <a:ext cx="222047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71BB34"/>
              </a:solidFill>
              <a:latin typeface="Arial Black"/>
              <a:cs typeface="Arial Black"/>
            </a:endParaRPr>
          </a:p>
          <a:p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Body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66342" y="3864042"/>
            <a:ext cx="222047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71BB34"/>
              </a:solidFill>
              <a:latin typeface="Arial Black"/>
              <a:cs typeface="Arial Black"/>
            </a:endParaRPr>
          </a:p>
          <a:p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Body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1152" y="3998422"/>
            <a:ext cx="4385286" cy="3231654"/>
          </a:xfrm>
          <a:prstGeom prst="rect">
            <a:avLst/>
          </a:prstGeom>
        </p:spPr>
        <p:txBody>
          <a:bodyPr wrap="square" numCol="1" spcCol="18288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71BB34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latin typeface="Arial"/>
                <a:cs typeface="Arial"/>
              </a:rPr>
              <a:t>litiatent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quiatio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volorendia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resequae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omnihic</a:t>
            </a:r>
            <a:r>
              <a:rPr lang="en-US" sz="1000" dirty="0">
                <a:latin typeface="Arial"/>
                <a:cs typeface="Arial"/>
              </a:rPr>
              <a:t> to </a:t>
            </a:r>
            <a:r>
              <a:rPr lang="en-US" sz="1000" dirty="0" err="1">
                <a:latin typeface="Arial"/>
                <a:cs typeface="Arial"/>
              </a:rPr>
              <a:t>bearia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ipienim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moloratibus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autatio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Lendunte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ped</a:t>
            </a:r>
            <a:r>
              <a:rPr lang="en-US" sz="1000" dirty="0">
                <a:latin typeface="Arial"/>
                <a:cs typeface="Arial"/>
              </a:rPr>
              <a:t> quam in </a:t>
            </a:r>
            <a:r>
              <a:rPr lang="en-US" sz="1000" dirty="0" err="1">
                <a:latin typeface="Arial"/>
                <a:cs typeface="Arial"/>
              </a:rPr>
              <a:t>comniscias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volescidest</a:t>
            </a:r>
            <a:r>
              <a:rPr lang="en-US" sz="1000" dirty="0">
                <a:latin typeface="Arial"/>
                <a:cs typeface="Arial"/>
              </a:rPr>
              <a:t>, tem. </a:t>
            </a:r>
            <a:r>
              <a:rPr lang="en-US" sz="1000" dirty="0" err="1">
                <a:latin typeface="Arial"/>
                <a:cs typeface="Arial"/>
              </a:rPr>
              <a:t>Itatinc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ieturita</a:t>
            </a:r>
            <a:r>
              <a:rPr lang="en-US" sz="1000" dirty="0">
                <a:latin typeface="Arial"/>
                <a:cs typeface="Arial"/>
              </a:rPr>
              <a:t> cum </a:t>
            </a:r>
            <a:r>
              <a:rPr lang="en-US" sz="1000" dirty="0" err="1">
                <a:latin typeface="Arial"/>
                <a:cs typeface="Arial"/>
              </a:rPr>
              <a:t>ressunt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ommodis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dolliqui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eturitatiis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porenda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ecesti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omnis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Ommortis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locae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actam</a:t>
            </a:r>
            <a:r>
              <a:rPr lang="en-US" sz="1000" dirty="0">
                <a:latin typeface="Arial"/>
                <a:cs typeface="Arial"/>
              </a:rPr>
              <a:t>. Na, qua re </a:t>
            </a:r>
            <a:r>
              <a:rPr lang="en-US" sz="1000" dirty="0" err="1">
                <a:latin typeface="Arial"/>
                <a:cs typeface="Arial"/>
              </a:rPr>
              <a:t>meniu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senduciam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movit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vicam</a:t>
            </a:r>
            <a:r>
              <a:rPr lang="en-US" sz="1000" dirty="0">
                <a:latin typeface="Arial"/>
                <a:cs typeface="Arial"/>
              </a:rPr>
              <a:t> mum, </a:t>
            </a:r>
            <a:r>
              <a:rPr lang="en-US" sz="1000" dirty="0" err="1">
                <a:latin typeface="Arial"/>
                <a:cs typeface="Arial"/>
              </a:rPr>
              <a:t>ment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Gra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iam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puliam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ademe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etimiss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ateatus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obsenirmilne</a:t>
            </a:r>
            <a:r>
              <a:rPr lang="en-US" sz="1000" dirty="0">
                <a:latin typeface="Arial"/>
                <a:cs typeface="Arial"/>
              </a:rPr>
              <a:t> ad </a:t>
            </a:r>
            <a:r>
              <a:rPr lang="en-US" sz="1000" dirty="0" err="1">
                <a:latin typeface="Arial"/>
                <a:cs typeface="Arial"/>
              </a:rPr>
              <a:t>nonit</a:t>
            </a:r>
            <a:r>
              <a:rPr lang="en-US" sz="1000" dirty="0">
                <a:latin typeface="Arial"/>
                <a:cs typeface="Arial"/>
              </a:rPr>
              <a:t> ad </a:t>
            </a:r>
            <a:r>
              <a:rPr lang="en-US" sz="1000" dirty="0" err="1">
                <a:latin typeface="Arial"/>
                <a:cs typeface="Arial"/>
              </a:rPr>
              <a:t>inatimus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horsus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Alitiatent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quiatio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volorendia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resequae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omnihic</a:t>
            </a:r>
            <a:r>
              <a:rPr lang="en-US" sz="1000" dirty="0">
                <a:latin typeface="Arial"/>
                <a:cs typeface="Arial"/>
              </a:rPr>
              <a:t> to </a:t>
            </a:r>
            <a:r>
              <a:rPr lang="en-US" sz="1000" dirty="0" err="1">
                <a:latin typeface="Arial"/>
                <a:cs typeface="Arial"/>
              </a:rPr>
              <a:t>bearia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ipienim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moloratibus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autatio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Lendunte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ped</a:t>
            </a:r>
            <a:r>
              <a:rPr lang="en-US" sz="1000" dirty="0">
                <a:latin typeface="Arial"/>
                <a:cs typeface="Arial"/>
              </a:rPr>
              <a:t> quam in </a:t>
            </a:r>
            <a:r>
              <a:rPr lang="en-US" sz="1000" dirty="0" err="1">
                <a:latin typeface="Arial"/>
                <a:cs typeface="Arial"/>
              </a:rPr>
              <a:t>comniscias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Alitiatent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quiatio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volorendia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resequae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omnihic</a:t>
            </a:r>
            <a:r>
              <a:rPr lang="en-US" sz="1000" dirty="0">
                <a:latin typeface="Arial"/>
                <a:cs typeface="Arial"/>
              </a:rPr>
              <a:t> to </a:t>
            </a:r>
            <a:r>
              <a:rPr lang="en-US" sz="1000" dirty="0" err="1">
                <a:latin typeface="Arial"/>
                <a:cs typeface="Arial"/>
              </a:rPr>
              <a:t>bearia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ipienim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moloratibus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autatio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Lendunte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ped</a:t>
            </a:r>
            <a:r>
              <a:rPr lang="en-US" sz="1000" dirty="0">
                <a:latin typeface="Arial"/>
                <a:cs typeface="Arial"/>
              </a:rPr>
              <a:t> quam in </a:t>
            </a:r>
            <a:r>
              <a:rPr lang="en-US" sz="1000" dirty="0" err="1">
                <a:latin typeface="Arial"/>
                <a:cs typeface="Arial"/>
              </a:rPr>
              <a:t>comniscias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Alitiatent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quiatio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volorendia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resequae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omnihic</a:t>
            </a:r>
            <a:r>
              <a:rPr lang="en-US" sz="1000" dirty="0">
                <a:latin typeface="Arial"/>
                <a:cs typeface="Arial"/>
              </a:rPr>
              <a:t> to </a:t>
            </a:r>
            <a:r>
              <a:rPr lang="en-US" sz="1000" dirty="0" err="1">
                <a:latin typeface="Arial"/>
                <a:cs typeface="Arial"/>
              </a:rPr>
              <a:t>bearia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ipienim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moloratibus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autatio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Lendunte</a:t>
            </a:r>
            <a:endParaRPr lang="en-US"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41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40" y="862438"/>
            <a:ext cx="2321792" cy="562372"/>
          </a:xfrm>
          <a:prstGeom prst="rect">
            <a:avLst/>
          </a:prstGeom>
        </p:spPr>
      </p:pic>
      <p:pic>
        <p:nvPicPr>
          <p:cNvPr id="14" name="Picture 13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678121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5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2CD136-55CB-DE47-BE1B-8673DE39D9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1125" y="6780344"/>
            <a:ext cx="3553078" cy="6319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C4FA55-624E-1E4E-8601-A74CB363EE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187878" y="864114"/>
            <a:ext cx="3178200" cy="5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3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4604"/>
            <a:ext cx="2176691" cy="508372"/>
          </a:xfrm>
          <a:prstGeom prst="rect">
            <a:avLst/>
          </a:prstGeom>
        </p:spPr>
      </p:pic>
      <p:pic>
        <p:nvPicPr>
          <p:cNvPr id="12" name="Picture 11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5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5" name="Picture 14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4320"/>
            <a:ext cx="2176691" cy="500639"/>
          </a:xfrm>
          <a:prstGeom prst="rect">
            <a:avLst/>
          </a:prstGeom>
        </p:spPr>
      </p:pic>
      <p:pic>
        <p:nvPicPr>
          <p:cNvPr id="16" name="Picture 15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87021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9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01285" y="6787501"/>
            <a:ext cx="2445020" cy="5120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9478833-5008-FE46-AA40-75139456497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187878" y="903665"/>
            <a:ext cx="244502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9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4320"/>
            <a:ext cx="2394618" cy="485289"/>
          </a:xfrm>
          <a:prstGeom prst="rect">
            <a:avLst/>
          </a:prstGeom>
        </p:spPr>
      </p:pic>
      <p:pic>
        <p:nvPicPr>
          <p:cNvPr id="12" name="Picture 11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6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62183"/>
            <a:ext cx="2302933" cy="507554"/>
          </a:xfrm>
          <a:prstGeom prst="rect">
            <a:avLst/>
          </a:prstGeom>
        </p:spPr>
      </p:pic>
      <p:pic>
        <p:nvPicPr>
          <p:cNvPr id="14" name="Picture 13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45676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401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8111</Words>
  <Application>Microsoft Macintosh PowerPoint</Application>
  <PresentationFormat>Custom</PresentationFormat>
  <Paragraphs>387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69</cp:revision>
  <cp:lastPrinted>2017-03-13T21:14:00Z</cp:lastPrinted>
  <dcterms:created xsi:type="dcterms:W3CDTF">2014-07-01T18:26:16Z</dcterms:created>
  <dcterms:modified xsi:type="dcterms:W3CDTF">2021-05-27T18:46:42Z</dcterms:modified>
</cp:coreProperties>
</file>