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83" r:id="rId2"/>
    <p:sldId id="267" r:id="rId3"/>
    <p:sldId id="285" r:id="rId4"/>
    <p:sldId id="299" r:id="rId5"/>
    <p:sldId id="286" r:id="rId6"/>
    <p:sldId id="287" r:id="rId7"/>
    <p:sldId id="284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266" r:id="rId27"/>
  </p:sldIdLst>
  <p:sldSz cx="10058400" cy="7772400"/>
  <p:notesSz cx="9144000" cy="6858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8">
          <p15:clr>
            <a:srgbClr val="A4A3A4"/>
          </p15:clr>
        </p15:guide>
        <p15:guide id="2" pos="3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8453B"/>
    <a:srgbClr val="62A42C"/>
    <a:srgbClr val="166DB8"/>
    <a:srgbClr val="1566AC"/>
    <a:srgbClr val="047974"/>
    <a:srgbClr val="354643"/>
    <a:srgbClr val="3D4642"/>
    <a:srgbClr val="1B80D5"/>
    <a:srgbClr val="084F38"/>
    <a:srgbClr val="0D5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9" autoAdjust="0"/>
    <p:restoredTop sz="94656"/>
  </p:normalViewPr>
  <p:slideViewPr>
    <p:cSldViewPr snapToGrid="0" snapToObjects="1">
      <p:cViewPr varScale="1">
        <p:scale>
          <a:sx n="94" d="100"/>
          <a:sy n="94" d="100"/>
        </p:scale>
        <p:origin x="1696" y="200"/>
      </p:cViewPr>
      <p:guideLst>
        <p:guide orient="horz" pos="2108"/>
        <p:guide pos="3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4C014-1097-604B-AA84-0E86267E9C8F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57250"/>
            <a:ext cx="29940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2FC0C-65A6-9741-8389-D7FC705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13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2FC0C-65A6-9741-8389-D7FC7054BC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44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2FC0C-65A6-9741-8389-D7FC7054BC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8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0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7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8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2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2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5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8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" y="519942"/>
            <a:ext cx="1853607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032023" y="519942"/>
            <a:ext cx="2440590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4349547" y="426359"/>
            <a:ext cx="1853607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6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239" y="190492"/>
            <a:ext cx="9602379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49959" y="988628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39A45A6-9DDC-4349-B517-5685498DB2FD}"/>
              </a:ext>
            </a:extLst>
          </p:cNvPr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9500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5968"/>
            <a:ext cx="2959100" cy="509514"/>
          </a:xfrm>
          <a:prstGeom prst="rect">
            <a:avLst/>
          </a:prstGeom>
        </p:spPr>
      </p:pic>
      <p:pic>
        <p:nvPicPr>
          <p:cNvPr id="12" name="Picture 11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6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9423"/>
            <a:ext cx="2256367" cy="508056"/>
          </a:xfrm>
          <a:prstGeom prst="rect">
            <a:avLst/>
          </a:prstGeom>
        </p:spPr>
      </p:pic>
      <p:pic>
        <p:nvPicPr>
          <p:cNvPr id="14" name="Picture 13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4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67014"/>
            <a:ext cx="2849787" cy="507883"/>
          </a:xfrm>
          <a:prstGeom prst="rect">
            <a:avLst/>
          </a:prstGeom>
        </p:spPr>
      </p:pic>
      <p:pic>
        <p:nvPicPr>
          <p:cNvPr id="12" name="Picture 11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05143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3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8528"/>
            <a:ext cx="2235200" cy="510371"/>
          </a:xfrm>
          <a:prstGeom prst="rect">
            <a:avLst/>
          </a:prstGeom>
        </p:spPr>
      </p:pic>
      <p:pic>
        <p:nvPicPr>
          <p:cNvPr id="14" name="Picture 13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23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1735"/>
            <a:ext cx="2327722" cy="506531"/>
          </a:xfrm>
          <a:prstGeom prst="rect">
            <a:avLst/>
          </a:prstGeom>
        </p:spPr>
      </p:pic>
      <p:pic>
        <p:nvPicPr>
          <p:cNvPr id="12" name="Picture 11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30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8058"/>
            <a:ext cx="2140950" cy="506691"/>
          </a:xfrm>
          <a:prstGeom prst="rect">
            <a:avLst/>
          </a:prstGeom>
        </p:spPr>
      </p:pic>
      <p:pic>
        <p:nvPicPr>
          <p:cNvPr id="14" name="Picture 13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25" y="6718654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81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74528"/>
            <a:ext cx="2218380" cy="506530"/>
          </a:xfrm>
          <a:prstGeom prst="rect">
            <a:avLst/>
          </a:prstGeom>
        </p:spPr>
      </p:pic>
      <p:pic>
        <p:nvPicPr>
          <p:cNvPr id="12" name="Picture 11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629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F445F2-7ACF-3A4B-A5EC-A903BA688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156" y="864013"/>
            <a:ext cx="3440306" cy="5278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3DDB08-F35C-6140-83D9-F5926C890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12781"/>
            <a:ext cx="3440306" cy="52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67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768" y="861028"/>
            <a:ext cx="2232382" cy="5077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75" y="6718654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20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3948E6-9BCE-4042-9C46-6FB562DBF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292" y="866358"/>
            <a:ext cx="2808396" cy="5066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661AAA-B78C-A54A-9B91-AF760FB16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23203"/>
            <a:ext cx="2808396" cy="5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2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37475"/>
            <a:ext cx="1783079" cy="594360"/>
          </a:xfrm>
          <a:prstGeom prst="rect">
            <a:avLst/>
          </a:prstGeom>
        </p:spPr>
      </p:pic>
      <p:pic>
        <p:nvPicPr>
          <p:cNvPr id="12" name="Picture 11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5" y="6678121"/>
            <a:ext cx="1783079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35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158763-59C8-654B-8034-95A9C747E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852231"/>
            <a:ext cx="2268409" cy="5363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2F375A6-85A1-B642-81BD-25848AE4F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2505"/>
            <a:ext cx="2268409" cy="5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20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621E678-9979-6D4A-B556-C698B9F0D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777" y="858572"/>
            <a:ext cx="2268409" cy="5236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2398BC6-9FFE-C34F-83F3-7F2F8BE41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85" y="6706251"/>
            <a:ext cx="2268409" cy="52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680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149B69-88D7-E447-A0E5-7D9E9AFA3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779" y="857801"/>
            <a:ext cx="2420808" cy="5097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845A284-01EB-7B4D-9B09-0EEBF86C5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12444"/>
            <a:ext cx="2420808" cy="50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54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A263CD-051F-DF43-AF58-7FCF3A88C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857803"/>
            <a:ext cx="2387089" cy="5275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B2DE4F9-48E6-2143-8A4D-73F75F92E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07938"/>
            <a:ext cx="2387089" cy="5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00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FC89F9-CBB3-F545-BB42-FBEF7FF9C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864690"/>
            <a:ext cx="2464807" cy="5062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C77E54-910C-DE44-B3DF-7791F8A25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22383"/>
            <a:ext cx="2464807" cy="50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5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A7DFFAE-1CF3-994D-8E54-3CC142DB3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866350"/>
            <a:ext cx="2715335" cy="5024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204D1A-CB30-7A4E-BAD9-5E72CA32B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46" y="6722383"/>
            <a:ext cx="2715335" cy="5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49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idx="13"/>
          </p:nvPr>
        </p:nvSpPr>
        <p:spPr>
          <a:xfrm>
            <a:off x="287338" y="252413"/>
            <a:ext cx="9435214" cy="2647950"/>
          </a:xfrm>
          <a:solidFill>
            <a:schemeClr val="bg1">
              <a:lumMod val="85000"/>
            </a:schemeClr>
          </a:solidFill>
        </p:spPr>
      </p:sp>
      <p:sp>
        <p:nvSpPr>
          <p:cNvPr id="12" name="Rectangle 11"/>
          <p:cNvSpPr/>
          <p:nvPr/>
        </p:nvSpPr>
        <p:spPr>
          <a:xfrm rot="21308461">
            <a:off x="160347" y="2161780"/>
            <a:ext cx="9771062" cy="28726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83200" y="2413552"/>
            <a:ext cx="1839351" cy="2214607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797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7007" y="3048131"/>
            <a:ext cx="4246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2A42C"/>
                </a:solidFill>
                <a:latin typeface="Arial Black"/>
                <a:cs typeface="Arial Black"/>
              </a:rPr>
              <a:t>TITLE LOREM IPSUM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83201" y="2473723"/>
            <a:ext cx="1839351" cy="20005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odzdfsd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adfgvsd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geradf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dfgadad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fawdf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65386" y="4950382"/>
            <a:ext cx="24001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62A42C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62A42C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62A42C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62A42C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62A42C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3545" y="2473723"/>
            <a:ext cx="21119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62A42C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62A42C"/>
                </a:solidFill>
                <a:latin typeface="Arial Black"/>
                <a:cs typeface="Arial Black"/>
              </a:rPr>
              <a:t>Lorem</a:t>
            </a:r>
            <a:endParaRPr lang="en-US" sz="1000" dirty="0">
              <a:solidFill>
                <a:srgbClr val="62A42C"/>
              </a:solidFill>
              <a:latin typeface="Arial"/>
              <a:cs typeface="Arial"/>
            </a:endParaRPr>
          </a:p>
          <a:p>
            <a:r>
              <a:rPr lang="en-US" sz="1000" dirty="0">
                <a:latin typeface="Arial"/>
                <a:cs typeface="Arial"/>
              </a:rPr>
              <a:t>Body </a:t>
            </a:r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odsdfasdfffasdfsdgerh</a:t>
            </a:r>
            <a:r>
              <a:rPr lang="en-US" sz="1000" dirty="0">
                <a:latin typeface="Arial"/>
                <a:cs typeface="Arial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007" y="3458608"/>
            <a:ext cx="42985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/>
                <a:cs typeface="Arial"/>
              </a:rPr>
              <a:t>Body </a:t>
            </a:r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6452" y="4948773"/>
            <a:ext cx="1639247" cy="245880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1BB3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255" y="5103770"/>
            <a:ext cx="1429539" cy="215443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05946" y="4950382"/>
            <a:ext cx="421900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62A42C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62A42C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62A42C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62A42C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62A42C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</a:t>
            </a:r>
          </a:p>
        </p:txBody>
      </p:sp>
    </p:spTree>
    <p:extLst>
      <p:ext uri="{BB962C8B-B14F-4D97-AF65-F5344CB8AC3E}">
        <p14:creationId xmlns:p14="http://schemas.microsoft.com/office/powerpoint/2010/main" val="29641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40" y="862438"/>
            <a:ext cx="2321792" cy="562372"/>
          </a:xfrm>
          <a:prstGeom prst="rect">
            <a:avLst/>
          </a:prstGeom>
        </p:spPr>
      </p:pic>
      <p:pic>
        <p:nvPicPr>
          <p:cNvPr id="14" name="Picture 13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678121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5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F782AF4-8346-7B49-982A-7956D103681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91125" y="6780344"/>
            <a:ext cx="3443896" cy="6125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0D34F39-767E-1145-A941-B1B885336C4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187878" y="830506"/>
            <a:ext cx="3443896" cy="61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3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4604"/>
            <a:ext cx="2176691" cy="508372"/>
          </a:xfrm>
          <a:prstGeom prst="rect">
            <a:avLst/>
          </a:prstGeom>
        </p:spPr>
      </p:pic>
      <p:pic>
        <p:nvPicPr>
          <p:cNvPr id="12" name="Picture 11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5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5" name="Picture 14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4320"/>
            <a:ext cx="2176691" cy="500639"/>
          </a:xfrm>
          <a:prstGeom prst="rect">
            <a:avLst/>
          </a:prstGeom>
        </p:spPr>
      </p:pic>
      <p:pic>
        <p:nvPicPr>
          <p:cNvPr id="16" name="Picture 15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87021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9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01285" y="6787501"/>
            <a:ext cx="2445020" cy="5120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1F0C93-AAD5-244C-A8EA-A370F9622A2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187878" y="903665"/>
            <a:ext cx="244502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9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4320"/>
            <a:ext cx="2394618" cy="485289"/>
          </a:xfrm>
          <a:prstGeom prst="rect">
            <a:avLst/>
          </a:prstGeom>
        </p:spPr>
      </p:pic>
      <p:pic>
        <p:nvPicPr>
          <p:cNvPr id="12" name="Picture 11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6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62A4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62A4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62183"/>
            <a:ext cx="2302933" cy="507554"/>
          </a:xfrm>
          <a:prstGeom prst="rect">
            <a:avLst/>
          </a:prstGeom>
        </p:spPr>
      </p:pic>
      <p:pic>
        <p:nvPicPr>
          <p:cNvPr id="14" name="Picture 13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45676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401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7966</Words>
  <Application>Microsoft Macintosh PowerPoint</Application>
  <PresentationFormat>Custom</PresentationFormat>
  <Paragraphs>390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71</cp:revision>
  <cp:lastPrinted>2017-03-13T21:14:00Z</cp:lastPrinted>
  <dcterms:created xsi:type="dcterms:W3CDTF">2014-07-01T18:26:16Z</dcterms:created>
  <dcterms:modified xsi:type="dcterms:W3CDTF">2021-05-27T18:44:32Z</dcterms:modified>
</cp:coreProperties>
</file>