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83" r:id="rId2"/>
    <p:sldId id="267" r:id="rId3"/>
    <p:sldId id="285" r:id="rId4"/>
    <p:sldId id="299" r:id="rId5"/>
    <p:sldId id="286" r:id="rId6"/>
    <p:sldId id="287" r:id="rId7"/>
    <p:sldId id="284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266" r:id="rId27"/>
  </p:sldIdLst>
  <p:sldSz cx="10058400" cy="7772400"/>
  <p:notesSz cx="9144000" cy="6858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8">
          <p15:clr>
            <a:srgbClr val="A4A3A4"/>
          </p15:clr>
        </p15:guide>
        <p15:guide id="2" pos="31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8453B"/>
    <a:srgbClr val="1566AC"/>
    <a:srgbClr val="62A42C"/>
    <a:srgbClr val="166DB8"/>
    <a:srgbClr val="047974"/>
    <a:srgbClr val="354643"/>
    <a:srgbClr val="3D4642"/>
    <a:srgbClr val="1B80D5"/>
    <a:srgbClr val="084F38"/>
    <a:srgbClr val="0D5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29" autoAdjust="0"/>
    <p:restoredTop sz="94656"/>
  </p:normalViewPr>
  <p:slideViewPr>
    <p:cSldViewPr snapToGrid="0" snapToObjects="1">
      <p:cViewPr varScale="1">
        <p:scale>
          <a:sx n="94" d="100"/>
          <a:sy n="94" d="100"/>
        </p:scale>
        <p:origin x="1560" y="200"/>
      </p:cViewPr>
      <p:guideLst>
        <p:guide orient="horz" pos="2108"/>
        <p:guide pos="31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DC2D7-DEF6-B243-9317-68D7F44BDD92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4988" y="857250"/>
            <a:ext cx="29940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3F466-1068-F746-9645-816F20D8B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49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3F466-1068-F746-9645-816F20D8BE7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33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0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7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11150"/>
            <a:ext cx="6637337" cy="6632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38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2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2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5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3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6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8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" y="519942"/>
            <a:ext cx="1853607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032023" y="519942"/>
            <a:ext cx="2440590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4349547" y="426359"/>
            <a:ext cx="1853607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3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812925"/>
            <a:ext cx="9051925" cy="513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FCE10-843E-BC4A-8D48-0A8E19E804EA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966F1-7024-A240-A67A-6D774F15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6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2239" y="190492"/>
            <a:ext cx="9602379" cy="3095503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749959" y="988628"/>
            <a:ext cx="6580860" cy="191788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4000" b="1" dirty="0">
                <a:solidFill>
                  <a:schemeClr val="bg1"/>
                </a:solidFill>
                <a:latin typeface="Arial Black"/>
                <a:cs typeface="Arial Black"/>
              </a:rPr>
              <a:t>TEMPLATE INSTRUCTIONS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Please use these instructions to complete your flyer</a:t>
            </a:r>
          </a:p>
        </p:txBody>
      </p:sp>
      <p:pic>
        <p:nvPicPr>
          <p:cNvPr id="6" name="Picture 5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0" y="265293"/>
            <a:ext cx="2321792" cy="562372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33A2352-967C-4B42-B36A-ACA9088705F7}"/>
              </a:ext>
            </a:extLst>
          </p:cNvPr>
          <p:cNvSpPr txBox="1">
            <a:spLocks/>
          </p:cNvSpPr>
          <p:nvPr/>
        </p:nvSpPr>
        <p:spPr>
          <a:xfrm>
            <a:off x="510623" y="3549616"/>
            <a:ext cx="9144641" cy="412023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FIND YOUR DEPARTMENT and delete all other pages!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Fill out your titles in ALL CAPS, and the professor name and title in ALL CAPS.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The text size of the title can be decreased if it is too long, please fill the width of the text box with it.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Fill out any applicable info in subtitles and paragraphs on the rest of the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Include your department name at the top with the MSU CAL logo.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Click the image icon to locate an image on your computer or drag in a photo and place it in the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After your image is placed, when it is selected, use the options in the hovering menu at the bottom of the image to crop, resize, and reposition your image.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Delete ALL other pages INCLUDING these instructions (read through them first!)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Save your document with only the remaining, completed, brochure pages.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To output your file, “print” it as a PDF through the print dialog box </a:t>
            </a:r>
            <a:br>
              <a:rPr lang="en-US" sz="1200" dirty="0">
                <a:solidFill>
                  <a:srgbClr val="000000"/>
                </a:solidFill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cs typeface="Arial"/>
              </a:rPr>
              <a:t>(file &gt; print). (If you “export” to PDF you will have an additional, large, </a:t>
            </a:r>
            <a:br>
              <a:rPr lang="en-US" sz="1200" dirty="0">
                <a:solidFill>
                  <a:srgbClr val="000000"/>
                </a:solidFill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cs typeface="Arial"/>
              </a:rPr>
              <a:t>white border surrounding your design.)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When printing from the file or “printing” to PDF, check that “100%,” "Actual size” or a similar setting is selected. Do NOT have it set to "scale to page" or “fit to printable area."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400" dirty="0">
              <a:solidFill>
                <a:srgbClr val="000000"/>
              </a:solidFill>
              <a:cs typeface="Arial"/>
            </a:endParaRPr>
          </a:p>
          <a:p>
            <a:pPr marL="0" indent="0">
              <a:buNone/>
            </a:pPr>
            <a:endParaRPr lang="en-US" sz="2400" b="1" baseline="30000" dirty="0">
              <a:solidFill>
                <a:srgbClr val="000000"/>
              </a:solidFill>
              <a:cs typeface="Arial Black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400" baseline="30000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9500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religiou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905968"/>
            <a:ext cx="2959100" cy="509514"/>
          </a:xfrm>
          <a:prstGeom prst="rect">
            <a:avLst/>
          </a:prstGeom>
        </p:spPr>
      </p:pic>
      <p:pic>
        <p:nvPicPr>
          <p:cNvPr id="12" name="Picture 11" descr="CAL_religiou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959100" cy="50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969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theatre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89423"/>
            <a:ext cx="2256367" cy="508056"/>
          </a:xfrm>
          <a:prstGeom prst="rect">
            <a:avLst/>
          </a:prstGeom>
        </p:spPr>
      </p:pic>
      <p:pic>
        <p:nvPicPr>
          <p:cNvPr id="14" name="Picture 13" descr="CAL_theatre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256367" cy="50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548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wrac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67014"/>
            <a:ext cx="2849787" cy="507883"/>
          </a:xfrm>
          <a:prstGeom prst="rect">
            <a:avLst/>
          </a:prstGeom>
        </p:spPr>
      </p:pic>
      <p:pic>
        <p:nvPicPr>
          <p:cNvPr id="12" name="Picture 11" descr="CAL_wrac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05143"/>
            <a:ext cx="2849787" cy="50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93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digitalhum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88528"/>
            <a:ext cx="2235200" cy="510371"/>
          </a:xfrm>
          <a:prstGeom prst="rect">
            <a:avLst/>
          </a:prstGeom>
        </p:spPr>
      </p:pic>
      <p:pic>
        <p:nvPicPr>
          <p:cNvPr id="14" name="Picture 13" descr="CAL_digitalhum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235200" cy="51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823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experiencearc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81735"/>
            <a:ext cx="2327722" cy="506531"/>
          </a:xfrm>
          <a:prstGeom prst="rect">
            <a:avLst/>
          </a:prstGeom>
        </p:spPr>
      </p:pic>
      <p:pic>
        <p:nvPicPr>
          <p:cNvPr id="12" name="Picture 11" descr="CAL_experiencearc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327722" cy="50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630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88058"/>
            <a:ext cx="2140950" cy="506691"/>
          </a:xfrm>
          <a:prstGeom prst="rect">
            <a:avLst/>
          </a:prstGeom>
        </p:spPr>
      </p:pic>
      <p:pic>
        <p:nvPicPr>
          <p:cNvPr id="14" name="Picture 13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25" y="6718654"/>
            <a:ext cx="2140950" cy="50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281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museum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74528"/>
            <a:ext cx="2218380" cy="506530"/>
          </a:xfrm>
          <a:prstGeom prst="rect">
            <a:avLst/>
          </a:prstGeom>
        </p:spPr>
      </p:pic>
      <p:pic>
        <p:nvPicPr>
          <p:cNvPr id="12" name="Picture 11" descr="CAL_museum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18654"/>
            <a:ext cx="2218380" cy="5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629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8CF6A4-6BCE-504B-8950-2D47F6D21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12781"/>
            <a:ext cx="3440306" cy="52784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02AF4D0-6F17-FD44-85CE-5E6D4563A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6156" y="864013"/>
            <a:ext cx="3440306" cy="52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567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768" y="861028"/>
            <a:ext cx="2232382" cy="5077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75" y="6718654"/>
            <a:ext cx="2232382" cy="50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803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6A300AE-6F53-EE4F-9190-57CCC0000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23203"/>
            <a:ext cx="2808396" cy="50666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7B72514-5357-204F-AF19-F6EAE13F37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292" y="866358"/>
            <a:ext cx="2808396" cy="50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650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MSU-Wordmark-White (1)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37475"/>
            <a:ext cx="1783079" cy="594360"/>
          </a:xfrm>
          <a:prstGeom prst="rect">
            <a:avLst/>
          </a:prstGeom>
        </p:spPr>
      </p:pic>
      <p:pic>
        <p:nvPicPr>
          <p:cNvPr id="12" name="Picture 11" descr="MSU-Wordmark-White (1)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75" y="6678121"/>
            <a:ext cx="1783079" cy="59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235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5EC790-3071-2843-B961-68E44B4A6D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02505"/>
            <a:ext cx="2268409" cy="53630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F8D5B39-DE8B-8342-8699-3E953CBAF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745" y="852231"/>
            <a:ext cx="2268409" cy="53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627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7EF532-B475-F744-A73A-88B254F48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85" y="6706251"/>
            <a:ext cx="2268409" cy="5236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4A47D5B-D7CE-9D49-A107-6315C0BD5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7777" y="858572"/>
            <a:ext cx="2268409" cy="52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216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DD47A2-C232-174C-8E3E-1B67FDD222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125" y="6712444"/>
            <a:ext cx="2420808" cy="50973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EEDD2E5-1161-C444-96CF-7B12332764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7779" y="857801"/>
            <a:ext cx="2420808" cy="50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5663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331EA33-28AB-4449-86B6-D85A2FB4D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5" y="6707938"/>
            <a:ext cx="2387089" cy="52755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AA3F309-B0FB-9B40-8F30-9AC379A2CB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019" y="857803"/>
            <a:ext cx="2387089" cy="52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9271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BF97996-184E-C747-A326-A9C8FB7B8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25" y="6722383"/>
            <a:ext cx="2464807" cy="5062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75A7BE6-D2D2-7646-BD39-209AC77BC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019" y="864690"/>
            <a:ext cx="2464807" cy="50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375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05BFCA4-B48F-DB48-93F8-0742AD134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46" y="6722383"/>
            <a:ext cx="2715335" cy="5024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115E8F1-2AFE-B247-951B-55ECA33D9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019" y="866350"/>
            <a:ext cx="2715335" cy="50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096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/>
          <p:cNvSpPr>
            <a:spLocks noGrp="1"/>
          </p:cNvSpPr>
          <p:nvPr>
            <p:ph type="pic" idx="13"/>
          </p:nvPr>
        </p:nvSpPr>
        <p:spPr>
          <a:xfrm>
            <a:off x="287338" y="252413"/>
            <a:ext cx="9435214" cy="2647950"/>
          </a:xfrm>
          <a:solidFill>
            <a:schemeClr val="bg1">
              <a:lumMod val="85000"/>
            </a:schemeClr>
          </a:solidFill>
        </p:spPr>
      </p:sp>
      <p:sp>
        <p:nvSpPr>
          <p:cNvPr id="12" name="Rectangle 11"/>
          <p:cNvSpPr/>
          <p:nvPr/>
        </p:nvSpPr>
        <p:spPr>
          <a:xfrm rot="21308461">
            <a:off x="160347" y="2161780"/>
            <a:ext cx="9771062" cy="28726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883200" y="2413552"/>
            <a:ext cx="1839351" cy="2214607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7974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7007" y="3048131"/>
            <a:ext cx="4246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2A42C"/>
                </a:solidFill>
                <a:latin typeface="Arial Black"/>
                <a:cs typeface="Arial Black"/>
              </a:rPr>
              <a:t>TITLE LOREM IPSUM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83201" y="2473723"/>
            <a:ext cx="1839351" cy="20005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 Black"/>
                <a:cs typeface="Arial Black"/>
              </a:rPr>
              <a:t>HEADLINE</a:t>
            </a: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odzdfsd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adfgvsd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geradf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dfgadad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fawdf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65386" y="4950382"/>
            <a:ext cx="240015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62A42C"/>
                </a:solidFill>
                <a:latin typeface="Arial Black"/>
                <a:cs typeface="Arial Black"/>
              </a:rPr>
              <a:t>Subtitle </a:t>
            </a:r>
            <a:r>
              <a:rPr lang="en-US" sz="1400" dirty="0" err="1">
                <a:solidFill>
                  <a:srgbClr val="62A42C"/>
                </a:solidFill>
                <a:latin typeface="Arial Black"/>
                <a:cs typeface="Arial Black"/>
              </a:rPr>
              <a:t>Lorem</a:t>
            </a:r>
            <a:r>
              <a:rPr lang="en-US" sz="1400" dirty="0">
                <a:solidFill>
                  <a:srgbClr val="62A42C"/>
                </a:solidFill>
                <a:latin typeface="Arial Black"/>
                <a:cs typeface="Arial Black"/>
              </a:rPr>
              <a:t> </a:t>
            </a:r>
            <a:r>
              <a:rPr lang="en-US" sz="1400" dirty="0" err="1">
                <a:solidFill>
                  <a:srgbClr val="62A42C"/>
                </a:solidFill>
                <a:latin typeface="Arial Black"/>
                <a:cs typeface="Arial Black"/>
              </a:rPr>
              <a:t>Ipsum</a:t>
            </a:r>
            <a:endParaRPr lang="en-US" sz="1400" dirty="0">
              <a:solidFill>
                <a:srgbClr val="62A42C"/>
              </a:solidFill>
              <a:latin typeface="Arial Black"/>
              <a:cs typeface="Arial Black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am, od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ellore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volescidest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tem.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Itatinc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ieturita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cum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Ommortis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locae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Na, qua re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senduciam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movit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vicam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mum,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Gra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puliam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ademe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etimiss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ateatus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obsenirmilne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nonit</a:t>
            </a: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3545" y="2473723"/>
            <a:ext cx="21119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62A42C"/>
                </a:solidFill>
                <a:latin typeface="Arial Black"/>
                <a:cs typeface="Arial Black"/>
              </a:rPr>
              <a:t>Subtitle </a:t>
            </a:r>
            <a:r>
              <a:rPr lang="en-US" sz="1400" dirty="0" err="1">
                <a:solidFill>
                  <a:srgbClr val="62A42C"/>
                </a:solidFill>
                <a:latin typeface="Arial Black"/>
                <a:cs typeface="Arial Black"/>
              </a:rPr>
              <a:t>Lorem</a:t>
            </a:r>
            <a:endParaRPr lang="en-US" sz="1000" dirty="0">
              <a:solidFill>
                <a:srgbClr val="62A42C"/>
              </a:solidFill>
              <a:latin typeface="Arial"/>
              <a:cs typeface="Arial"/>
            </a:endParaRPr>
          </a:p>
          <a:p>
            <a:r>
              <a:rPr lang="en-US" sz="1000" dirty="0">
                <a:latin typeface="Arial"/>
                <a:cs typeface="Arial"/>
              </a:rPr>
              <a:t>Body </a:t>
            </a:r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odsdfasdfffasdfsdgerh</a:t>
            </a:r>
            <a:r>
              <a:rPr lang="en-US" sz="1000" dirty="0">
                <a:latin typeface="Arial"/>
                <a:cs typeface="Arial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007" y="3458608"/>
            <a:ext cx="429853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/>
                <a:cs typeface="Arial"/>
              </a:rPr>
              <a:t>Body </a:t>
            </a:r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6452" y="4948773"/>
            <a:ext cx="1639247" cy="245880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1BB3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255" y="5103770"/>
            <a:ext cx="1429539" cy="215443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 Black"/>
                <a:cs typeface="Arial Black"/>
              </a:rPr>
              <a:t>HEADLINE</a:t>
            </a: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05946" y="4950382"/>
            <a:ext cx="421900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62A42C"/>
                </a:solidFill>
                <a:latin typeface="Arial Black"/>
                <a:cs typeface="Arial Black"/>
              </a:rPr>
              <a:t>Subtitle </a:t>
            </a:r>
            <a:r>
              <a:rPr lang="en-US" sz="1400" dirty="0" err="1">
                <a:solidFill>
                  <a:srgbClr val="62A42C"/>
                </a:solidFill>
                <a:latin typeface="Arial Black"/>
                <a:cs typeface="Arial Black"/>
              </a:rPr>
              <a:t>Lorem</a:t>
            </a:r>
            <a:r>
              <a:rPr lang="en-US" sz="1400" dirty="0">
                <a:solidFill>
                  <a:srgbClr val="62A42C"/>
                </a:solidFill>
                <a:latin typeface="Arial Black"/>
                <a:cs typeface="Arial Black"/>
              </a:rPr>
              <a:t> </a:t>
            </a:r>
            <a:r>
              <a:rPr lang="en-US" sz="1400" dirty="0" err="1">
                <a:solidFill>
                  <a:srgbClr val="62A42C"/>
                </a:solidFill>
                <a:latin typeface="Arial Black"/>
                <a:cs typeface="Arial Black"/>
              </a:rPr>
              <a:t>Ipsum</a:t>
            </a:r>
            <a:endParaRPr lang="en-US" sz="1400" dirty="0">
              <a:solidFill>
                <a:srgbClr val="62A42C"/>
              </a:solidFill>
              <a:latin typeface="Arial Black"/>
              <a:cs typeface="Arial Black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litiatent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am, od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ellore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volescidest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, tem.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Itatinc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ieturita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cum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Ommortis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locae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Na, qua re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senduciam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movit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vicam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mum,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Gra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puliam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ademe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etimiss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ateatus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obsenirmilne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nonit</a:t>
            </a: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Ommortis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locae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Na, qua re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senduciam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movit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vicam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mum,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Gra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puliam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ademe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autem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etimiss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ateatus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obsenirmilne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ad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nonitressunt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Ommortis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locae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actam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Na, qua re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meniu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senduciam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movit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vicam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mum,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ment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Gra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iam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et</a:t>
            </a:r>
          </a:p>
        </p:txBody>
      </p:sp>
    </p:spTree>
    <p:extLst>
      <p:ext uri="{BB962C8B-B14F-4D97-AF65-F5344CB8AC3E}">
        <p14:creationId xmlns:p14="http://schemas.microsoft.com/office/powerpoint/2010/main" val="296418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40" y="862438"/>
            <a:ext cx="2321792" cy="562372"/>
          </a:xfrm>
          <a:prstGeom prst="rect">
            <a:avLst/>
          </a:prstGeom>
        </p:spPr>
      </p:pic>
      <p:pic>
        <p:nvPicPr>
          <p:cNvPr id="14" name="Picture 13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678121"/>
            <a:ext cx="2321792" cy="56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53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D2F887E-2A36-4340-B6E6-C90DAB46BAB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91125" y="6780344"/>
            <a:ext cx="3457544" cy="61494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4BE2AB3-8E4D-484F-86DE-D4AA5404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187878" y="841727"/>
            <a:ext cx="3457544" cy="61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003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aahd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904604"/>
            <a:ext cx="2176691" cy="508372"/>
          </a:xfrm>
          <a:prstGeom prst="rect">
            <a:avLst/>
          </a:prstGeom>
        </p:spPr>
      </p:pic>
      <p:pic>
        <p:nvPicPr>
          <p:cNvPr id="12" name="Picture 11" descr="CAL_aahd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59187"/>
            <a:ext cx="2176691" cy="50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554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5" name="Picture 14" descr="CAL_englis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904320"/>
            <a:ext cx="2176691" cy="500639"/>
          </a:xfrm>
          <a:prstGeom prst="rect">
            <a:avLst/>
          </a:prstGeom>
        </p:spPr>
      </p:pic>
      <p:pic>
        <p:nvPicPr>
          <p:cNvPr id="16" name="Picture 15" descr="CAL_englis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87021"/>
            <a:ext cx="2176691" cy="5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099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01285" y="6787501"/>
            <a:ext cx="2445020" cy="5120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8E17DD8-AE74-AF47-BA7F-1C8BCD0D1E2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187878" y="888030"/>
            <a:ext cx="2445020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95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 descr="CAL_philosophy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904320"/>
            <a:ext cx="2394618" cy="485289"/>
          </a:xfrm>
          <a:prstGeom prst="rect">
            <a:avLst/>
          </a:prstGeom>
        </p:spPr>
      </p:pic>
      <p:pic>
        <p:nvPicPr>
          <p:cNvPr id="12" name="Picture 11" descr="CAL_philosophy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59187"/>
            <a:ext cx="2394618" cy="48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369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5035548" y="254001"/>
            <a:ext cx="4734985" cy="7262054"/>
          </a:xfrm>
          <a:solidFill>
            <a:schemeClr val="bg1">
              <a:lumMod val="85000"/>
            </a:schemeClr>
          </a:solidFill>
        </p:spPr>
      </p:sp>
      <p:sp>
        <p:nvSpPr>
          <p:cNvPr id="17" name="Rectangle 16"/>
          <p:cNvSpPr/>
          <p:nvPr/>
        </p:nvSpPr>
        <p:spPr>
          <a:xfrm>
            <a:off x="5026904" y="733733"/>
            <a:ext cx="4743629" cy="2465564"/>
          </a:xfrm>
          <a:prstGeom prst="rect">
            <a:avLst/>
          </a:prstGeom>
          <a:solidFill>
            <a:srgbClr val="18453B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042" y="4642824"/>
            <a:ext cx="4787506" cy="2873231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7878" y="1456673"/>
            <a:ext cx="436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1755" y="409667"/>
            <a:ext cx="437526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71BB34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</a:t>
            </a:r>
            <a:endParaRPr lang="en-US" sz="10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85" y="4799145"/>
            <a:ext cx="4653841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100" b="1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100" dirty="0" err="1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b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 descr="CAL_rc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878" y="862183"/>
            <a:ext cx="2302933" cy="507554"/>
          </a:xfrm>
          <a:prstGeom prst="rect">
            <a:avLst/>
          </a:prstGeom>
        </p:spPr>
      </p:pic>
      <p:pic>
        <p:nvPicPr>
          <p:cNvPr id="14" name="Picture 13" descr="CAL_rc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5" y="6745676"/>
            <a:ext cx="2302933" cy="50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84016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7965</Words>
  <Application>Microsoft Macintosh PowerPoint</Application>
  <PresentationFormat>Custom</PresentationFormat>
  <Paragraphs>389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Arial Black</vt:lpstr>
      <vt:lpstr>Calibri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 Staff</dc:creator>
  <cp:lastModifiedBy>Ilya Hardey</cp:lastModifiedBy>
  <cp:revision>71</cp:revision>
  <cp:lastPrinted>2017-03-13T21:14:00Z</cp:lastPrinted>
  <dcterms:created xsi:type="dcterms:W3CDTF">2014-07-01T18:26:16Z</dcterms:created>
  <dcterms:modified xsi:type="dcterms:W3CDTF">2021-05-27T18:44:03Z</dcterms:modified>
</cp:coreProperties>
</file>