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63" r:id="rId3"/>
    <p:sldId id="282" r:id="rId4"/>
    <p:sldId id="296" r:id="rId5"/>
    <p:sldId id="283" r:id="rId6"/>
    <p:sldId id="284" r:id="rId7"/>
    <p:sldId id="281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0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5">
          <p15:clr>
            <a:srgbClr val="A4A3A4"/>
          </p15:clr>
        </p15:guide>
        <p15:guide id="2" pos="63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A2A2"/>
    <a:srgbClr val="124A94"/>
    <a:srgbClr val="FFFFFF"/>
    <a:srgbClr val="1566B1"/>
    <a:srgbClr val="008183"/>
    <a:srgbClr val="0E6E70"/>
    <a:srgbClr val="084F38"/>
    <a:srgbClr val="0D5A3A"/>
    <a:srgbClr val="074A25"/>
    <a:srgbClr val="7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2" autoAdjust="0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1736" y="200"/>
      </p:cViewPr>
      <p:guideLst>
        <p:guide orient="horz" pos="4895"/>
        <p:guide pos="63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79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96568" y="2946669"/>
            <a:ext cx="424815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445250" y="284163"/>
            <a:ext cx="3611563" cy="2662237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5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08DCD51-86D2-E943-8C15-20726C5B5ADE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858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22769"/>
            <a:ext cx="2959100" cy="509514"/>
          </a:xfrm>
          <a:prstGeom prst="rect">
            <a:avLst/>
          </a:prstGeom>
        </p:spPr>
      </p:pic>
      <p:pic>
        <p:nvPicPr>
          <p:cNvPr id="14" name="Picture 13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6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56367" cy="508056"/>
          </a:xfrm>
          <a:prstGeom prst="rect">
            <a:avLst/>
          </a:prstGeom>
        </p:spPr>
      </p:pic>
      <p:pic>
        <p:nvPicPr>
          <p:cNvPr id="17" name="Picture 16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5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75672"/>
            <a:ext cx="2849787" cy="507883"/>
          </a:xfrm>
          <a:prstGeom prst="rect">
            <a:avLst/>
          </a:prstGeom>
        </p:spPr>
      </p:pic>
      <p:pic>
        <p:nvPicPr>
          <p:cNvPr id="14" name="Picture 13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9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35200" cy="510371"/>
          </a:xfrm>
          <a:prstGeom prst="rect">
            <a:avLst/>
          </a:prstGeom>
        </p:spPr>
      </p:pic>
      <p:pic>
        <p:nvPicPr>
          <p:cNvPr id="17" name="Picture 16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6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49325"/>
            <a:ext cx="2327722" cy="506531"/>
          </a:xfrm>
          <a:prstGeom prst="rect">
            <a:avLst/>
          </a:prstGeom>
        </p:spPr>
      </p:pic>
      <p:pic>
        <p:nvPicPr>
          <p:cNvPr id="14" name="Picture 13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3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40950" cy="506691"/>
          </a:xfrm>
          <a:prstGeom prst="rect">
            <a:avLst/>
          </a:prstGeom>
        </p:spPr>
      </p:pic>
      <p:pic>
        <p:nvPicPr>
          <p:cNvPr id="17" name="Picture 16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2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18380" cy="506530"/>
          </a:xfrm>
          <a:prstGeom prst="rect">
            <a:avLst/>
          </a:prstGeom>
        </p:spPr>
      </p:pic>
      <p:pic>
        <p:nvPicPr>
          <p:cNvPr id="14" name="Picture 13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8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29B4FD-AA6E-3F4C-B437-8AF509CCF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394777"/>
            <a:ext cx="3440306" cy="5278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8568C01-E724-7743-9E96-0FBC87D91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08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964" y="421699"/>
            <a:ext cx="2232382" cy="5077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71" y="6718654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51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F7C6103-1BCD-0348-91BC-D2D756AB7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324" y="421188"/>
            <a:ext cx="2808396" cy="5066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9F8AB6-4684-044A-A417-64BC34DE9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3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1783079" cy="594360"/>
          </a:xfrm>
          <a:prstGeom prst="rect">
            <a:avLst/>
          </a:prstGeom>
        </p:spPr>
      </p:pic>
      <p:pic>
        <p:nvPicPr>
          <p:cNvPr id="14" name="Picture 13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0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3BE86A5-6D8C-6244-8B75-8BB9AB89D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07057"/>
            <a:ext cx="2268409" cy="5363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E98A4D-C47E-2749-BDE2-89E98F82F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2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B36030-A109-9E44-B66B-8378BE339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13400"/>
            <a:ext cx="2268409" cy="5236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434AD1-5820-F940-89B5-71EFF0867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51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16C5DA-CAEC-A640-8AF8-B390B871E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7" y="424663"/>
            <a:ext cx="2420808" cy="5097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CA825A-228D-524B-A8DF-B12A9BB18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10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CBFF63D-015B-5E40-8348-C729586AF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24663"/>
            <a:ext cx="2387089" cy="5275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436F81-B56E-5B4B-B654-552ABAA96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74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7999195-FF11-544A-A9C1-0CAA9D635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1552"/>
            <a:ext cx="2464807" cy="5062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8D66DC-2FCE-DA48-A654-E8DCD02D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64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743861-530F-DE42-983E-AA2390627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3210"/>
            <a:ext cx="2715335" cy="5024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3396D1-C1A8-4044-AB18-D7092CE41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11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idx="4294967295"/>
          </p:nvPr>
        </p:nvSpPr>
        <p:spPr>
          <a:xfrm>
            <a:off x="287338" y="252413"/>
            <a:ext cx="9435214" cy="2647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sp>
      <p:sp>
        <p:nvSpPr>
          <p:cNvPr id="12" name="Rectangle 11"/>
          <p:cNvSpPr/>
          <p:nvPr/>
        </p:nvSpPr>
        <p:spPr>
          <a:xfrm rot="21308461">
            <a:off x="160347" y="2161780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83200" y="2413552"/>
            <a:ext cx="1839351" cy="221460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24A9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007" y="3048131"/>
            <a:ext cx="424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24A94"/>
                </a:solidFill>
                <a:latin typeface="Arial Black"/>
                <a:cs typeface="Arial Black"/>
              </a:rPr>
              <a:t>TITLE 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201" y="2473723"/>
            <a:ext cx="1839351" cy="20005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odzdfsd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adfgvsd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geradf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dfgadad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fawdf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5386" y="4950382"/>
            <a:ext cx="24001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A9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124A9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124A9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124A9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124A9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3545" y="2473723"/>
            <a:ext cx="2111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A9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124A94"/>
                </a:solidFill>
                <a:latin typeface="Arial Black"/>
                <a:cs typeface="Arial Black"/>
              </a:rPr>
              <a:t>Lorem</a:t>
            </a:r>
            <a:endParaRPr lang="en-US" sz="1000" dirty="0">
              <a:solidFill>
                <a:srgbClr val="124A94"/>
              </a:solidFill>
              <a:latin typeface="Arial"/>
              <a:cs typeface="Arial"/>
            </a:endParaRPr>
          </a:p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odsdfasdfffasdfsdgerh</a:t>
            </a:r>
            <a:r>
              <a:rPr lang="en-US" sz="1000" dirty="0">
                <a:latin typeface="Arial"/>
                <a:cs typeface="Arial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7007" y="3458608"/>
            <a:ext cx="429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6452" y="4948773"/>
            <a:ext cx="1639247" cy="2458801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24A9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255" y="5103770"/>
            <a:ext cx="1429539" cy="21544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05946" y="4950382"/>
            <a:ext cx="4219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A9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124A9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124A9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124A9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124A9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</a:t>
            </a:r>
          </a:p>
        </p:txBody>
      </p:sp>
    </p:spTree>
    <p:extLst>
      <p:ext uri="{BB962C8B-B14F-4D97-AF65-F5344CB8AC3E}">
        <p14:creationId xmlns:p14="http://schemas.microsoft.com/office/powerpoint/2010/main" val="417287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7892"/>
            <a:ext cx="2321792" cy="562372"/>
          </a:xfrm>
          <a:prstGeom prst="rect">
            <a:avLst/>
          </a:prstGeom>
        </p:spPr>
      </p:pic>
      <p:pic>
        <p:nvPicPr>
          <p:cNvPr id="17" name="Picture 1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4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33F28A9-DA32-1745-A9B0-7BA00B4CD4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768312"/>
            <a:ext cx="3430248" cy="6100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764506F-BAA9-554C-8C8B-5207EB1CF0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412682"/>
            <a:ext cx="3007168" cy="53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8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36689"/>
            <a:ext cx="2176691" cy="508372"/>
          </a:xfrm>
          <a:prstGeom prst="rect">
            <a:avLst/>
          </a:prstGeom>
        </p:spPr>
      </p:pic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76691" cy="500639"/>
          </a:xfrm>
          <a:prstGeom prst="rect">
            <a:avLst/>
          </a:prstGeom>
        </p:spPr>
      </p:pic>
      <p:pic>
        <p:nvPicPr>
          <p:cNvPr id="17" name="Picture 16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0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1285" y="6840977"/>
            <a:ext cx="2445020" cy="5120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035234-5806-5E4A-837A-CC1B8B1A5F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201525" y="471819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6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94618" cy="485289"/>
          </a:xfrm>
          <a:prstGeom prst="rect">
            <a:avLst/>
          </a:prstGeom>
        </p:spPr>
      </p:pic>
      <p:pic>
        <p:nvPicPr>
          <p:cNvPr id="14" name="Picture 13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7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124A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566B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02933" cy="507554"/>
          </a:xfrm>
          <a:prstGeom prst="rect">
            <a:avLst/>
          </a:prstGeom>
        </p:spPr>
      </p:pic>
      <p:pic>
        <p:nvPicPr>
          <p:cNvPr id="17" name="Picture 16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1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7635</TotalTime>
  <Words>7004</Words>
  <Application>Microsoft Macintosh PowerPoint</Application>
  <PresentationFormat>Custom</PresentationFormat>
  <Paragraphs>388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58</cp:revision>
  <cp:lastPrinted>2017-03-13T21:23:51Z</cp:lastPrinted>
  <dcterms:created xsi:type="dcterms:W3CDTF">2014-07-01T18:26:16Z</dcterms:created>
  <dcterms:modified xsi:type="dcterms:W3CDTF">2021-05-27T18:37:08Z</dcterms:modified>
</cp:coreProperties>
</file>