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63" r:id="rId3"/>
    <p:sldId id="281" r:id="rId4"/>
    <p:sldId id="296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80" r:id="rId27"/>
  </p:sldIdLst>
  <p:sldSz cx="10058400" cy="7772400"/>
  <p:notesSz cx="9144000" cy="6858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5">
          <p15:clr>
            <a:srgbClr val="A4A3A4"/>
          </p15:clr>
        </p15:guide>
        <p15:guide id="2" pos="63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E6E70"/>
    <a:srgbClr val="084F38"/>
    <a:srgbClr val="0D5A3A"/>
    <a:srgbClr val="074A25"/>
    <a:srgbClr val="71BB34"/>
    <a:srgbClr val="67C521"/>
    <a:srgbClr val="058883"/>
    <a:srgbClr val="008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9" autoAdjust="0"/>
    <p:restoredTop sz="94656"/>
  </p:normalViewPr>
  <p:slideViewPr>
    <p:cSldViewPr snapToGrid="0" snapToObjects="1">
      <p:cViewPr varScale="1">
        <p:scale>
          <a:sx n="94" d="100"/>
          <a:sy n="94" d="100"/>
        </p:scale>
        <p:origin x="1760" y="200"/>
      </p:cViewPr>
      <p:guideLst>
        <p:guide orient="horz" pos="4895"/>
        <p:guide pos="63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79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96568" y="2946669"/>
            <a:ext cx="4248150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445250" y="284163"/>
            <a:ext cx="3611563" cy="2662237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3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5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4FBDCB8-8D7B-464C-A1F6-B8A2D05162D4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8858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22769"/>
            <a:ext cx="2959100" cy="509514"/>
          </a:xfrm>
          <a:prstGeom prst="rect">
            <a:avLst/>
          </a:prstGeom>
        </p:spPr>
      </p:pic>
      <p:pic>
        <p:nvPicPr>
          <p:cNvPr id="11" name="Picture 10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56367" cy="508056"/>
          </a:xfrm>
          <a:prstGeom prst="rect">
            <a:avLst/>
          </a:prstGeom>
        </p:spPr>
      </p:pic>
      <p:pic>
        <p:nvPicPr>
          <p:cNvPr id="11" name="Picture 10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75672"/>
            <a:ext cx="2849787" cy="507883"/>
          </a:xfrm>
          <a:prstGeom prst="rect">
            <a:avLst/>
          </a:prstGeom>
        </p:spPr>
      </p:pic>
      <p:pic>
        <p:nvPicPr>
          <p:cNvPr id="11" name="Picture 10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05143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35200" cy="510371"/>
          </a:xfrm>
          <a:prstGeom prst="rect">
            <a:avLst/>
          </a:prstGeom>
        </p:spPr>
      </p:pic>
      <p:pic>
        <p:nvPicPr>
          <p:cNvPr id="11" name="Picture 10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49325"/>
            <a:ext cx="2327722" cy="506531"/>
          </a:xfrm>
          <a:prstGeom prst="rect">
            <a:avLst/>
          </a:prstGeom>
        </p:spPr>
      </p:pic>
      <p:pic>
        <p:nvPicPr>
          <p:cNvPr id="11" name="Picture 10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140950" cy="506691"/>
          </a:xfrm>
          <a:prstGeom prst="rect">
            <a:avLst/>
          </a:prstGeom>
        </p:spPr>
      </p:pic>
      <p:pic>
        <p:nvPicPr>
          <p:cNvPr id="11" name="Picture 10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25" y="6718654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18380" cy="506530"/>
          </a:xfrm>
          <a:prstGeom prst="rect">
            <a:avLst/>
          </a:prstGeom>
        </p:spPr>
      </p:pic>
      <p:pic>
        <p:nvPicPr>
          <p:cNvPr id="11" name="Picture 10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722DDA1-A2F8-2D4A-9B4E-1F7B8179C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156" y="394777"/>
            <a:ext cx="3440306" cy="5278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FEFABD1-7A9E-4948-9CC6-DF2EEEE2E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12781"/>
            <a:ext cx="3440306" cy="5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421" y="421699"/>
            <a:ext cx="2232382" cy="5077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28" y="6718654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22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FA63B34-4456-D046-BB19-0DD6A26C4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324" y="421188"/>
            <a:ext cx="2808396" cy="5066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2292BAA-C698-4A46-A5A4-CAFB5D450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23203"/>
            <a:ext cx="2808396" cy="5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6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1783079" cy="594360"/>
          </a:xfrm>
          <a:prstGeom prst="rect">
            <a:avLst/>
          </a:prstGeom>
        </p:spPr>
      </p:pic>
      <p:pic>
        <p:nvPicPr>
          <p:cNvPr id="14" name="Picture 13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5" y="6678121"/>
            <a:ext cx="178307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01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10794A-5FFC-0542-9D9D-918838A4F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407057"/>
            <a:ext cx="2268409" cy="5363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A4C4C4-CC4C-E54C-B003-97E3D899A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2505"/>
            <a:ext cx="2268409" cy="5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25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5FC1EEE-EEA0-7742-AE5E-661F415C1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413400"/>
            <a:ext cx="2268409" cy="5236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F4336D-A004-3642-ABBD-7C06E970B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6251"/>
            <a:ext cx="2268409" cy="52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6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1A7533E-15A5-3A4A-8E86-F0873960E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7" y="424663"/>
            <a:ext cx="2420808" cy="5097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D08AF3-E8F4-DF4D-B894-D10E950DD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12444"/>
            <a:ext cx="2420808" cy="50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24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89E9986-5EEC-FB41-A44F-4A45B376C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24663"/>
            <a:ext cx="2387089" cy="5275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405D72B-DD0D-6841-ABD3-610B5AB78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07938"/>
            <a:ext cx="2387089" cy="5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53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4B45331-090A-C742-B09E-A0EAE4C64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31552"/>
            <a:ext cx="2464807" cy="5062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204833E-0586-154E-9B48-BDD4C6658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22383"/>
            <a:ext cx="2464807" cy="50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22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703F8A2-D38A-494F-A01D-7C5D2F3AD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33210"/>
            <a:ext cx="2715335" cy="5024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2E1279A-1E33-4540-BD54-7B9989FA0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46" y="6722383"/>
            <a:ext cx="2715335" cy="5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782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idx="4294967295"/>
          </p:nvPr>
        </p:nvSpPr>
        <p:spPr>
          <a:xfrm>
            <a:off x="287338" y="252413"/>
            <a:ext cx="9435214" cy="2647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sp>
      <p:sp>
        <p:nvSpPr>
          <p:cNvPr id="12" name="Rectangle 11"/>
          <p:cNvSpPr/>
          <p:nvPr/>
        </p:nvSpPr>
        <p:spPr>
          <a:xfrm rot="21308461">
            <a:off x="160347" y="2161780"/>
            <a:ext cx="9771062" cy="28726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83200" y="2413552"/>
            <a:ext cx="1839351" cy="2214607"/>
          </a:xfrm>
          <a:prstGeom prst="rect">
            <a:avLst/>
          </a:prstGeom>
          <a:solidFill>
            <a:srgbClr val="146F6F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797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007" y="3048131"/>
            <a:ext cx="4246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1BB34"/>
                </a:solidFill>
                <a:latin typeface="Arial Black"/>
                <a:cs typeface="Arial Black"/>
              </a:rPr>
              <a:t>TITLE LOREM IPSUM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201" y="2473723"/>
            <a:ext cx="1839351" cy="20005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odzdfsd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adfgvsd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geradf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dfgadad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fawdf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65386" y="4950382"/>
            <a:ext cx="24001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3545" y="2473723"/>
            <a:ext cx="21119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endParaRPr lang="en-US" sz="1000" dirty="0">
              <a:solidFill>
                <a:srgbClr val="71BB34"/>
              </a:solidFill>
              <a:latin typeface="Arial"/>
              <a:cs typeface="Arial"/>
            </a:endParaRPr>
          </a:p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odsdfasdfffasdfsdgerh</a:t>
            </a:r>
            <a:r>
              <a:rPr lang="en-US" sz="1000" dirty="0">
                <a:latin typeface="Arial"/>
                <a:cs typeface="Arial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7007" y="3458608"/>
            <a:ext cx="42985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6452" y="4948773"/>
            <a:ext cx="1639247" cy="2458801"/>
          </a:xfrm>
          <a:prstGeom prst="rect">
            <a:avLst/>
          </a:prstGeom>
          <a:solidFill>
            <a:srgbClr val="146F6F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1BB3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255" y="5103770"/>
            <a:ext cx="1429539" cy="215443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05946" y="4950382"/>
            <a:ext cx="421900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</a:t>
            </a:r>
          </a:p>
        </p:txBody>
      </p:sp>
    </p:spTree>
    <p:extLst>
      <p:ext uri="{BB962C8B-B14F-4D97-AF65-F5344CB8AC3E}">
        <p14:creationId xmlns:p14="http://schemas.microsoft.com/office/powerpoint/2010/main" val="417287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7892"/>
            <a:ext cx="2321792" cy="562372"/>
          </a:xfrm>
          <a:prstGeom prst="rect">
            <a:avLst/>
          </a:prstGeom>
        </p:spPr>
      </p:pic>
      <p:pic>
        <p:nvPicPr>
          <p:cNvPr id="17" name="Picture 16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678121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8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852CA95-FEE5-494F-944B-FA34C3E7DA7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1125" y="6795608"/>
            <a:ext cx="3116350" cy="5542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F7CC54-F491-404E-BDF9-37F73BB7E3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87878" y="412682"/>
            <a:ext cx="3007168" cy="53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9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36689"/>
            <a:ext cx="2176691" cy="508372"/>
          </a:xfrm>
          <a:prstGeom prst="rect">
            <a:avLst/>
          </a:prstGeom>
        </p:spPr>
      </p:pic>
      <p:pic>
        <p:nvPicPr>
          <p:cNvPr id="11" name="Picture 10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176691" cy="500639"/>
          </a:xfrm>
          <a:prstGeom prst="rect">
            <a:avLst/>
          </a:prstGeom>
        </p:spPr>
      </p:pic>
      <p:pic>
        <p:nvPicPr>
          <p:cNvPr id="11" name="Picture 10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87021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1125" y="6840977"/>
            <a:ext cx="2445020" cy="5120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8DE5F1-1724-D943-9E17-2752C8755F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201525" y="471819"/>
            <a:ext cx="244502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394618" cy="485289"/>
          </a:xfrm>
          <a:prstGeom prst="rect">
            <a:avLst/>
          </a:prstGeom>
        </p:spPr>
      </p:pic>
      <p:pic>
        <p:nvPicPr>
          <p:cNvPr id="11" name="Picture 10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0E6E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302933" cy="507554"/>
          </a:xfrm>
          <a:prstGeom prst="rect">
            <a:avLst/>
          </a:prstGeom>
        </p:spPr>
      </p:pic>
      <p:pic>
        <p:nvPicPr>
          <p:cNvPr id="11" name="Picture 10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45676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7643</TotalTime>
  <Words>7004</Words>
  <Application>Microsoft Macintosh PowerPoint</Application>
  <PresentationFormat>Custom</PresentationFormat>
  <Paragraphs>388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58</cp:revision>
  <cp:lastPrinted>2017-03-13T21:23:51Z</cp:lastPrinted>
  <dcterms:created xsi:type="dcterms:W3CDTF">2014-07-01T18:26:16Z</dcterms:created>
  <dcterms:modified xsi:type="dcterms:W3CDTF">2021-05-27T18:35:47Z</dcterms:modified>
</cp:coreProperties>
</file>