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63" r:id="rId3"/>
    <p:sldId id="264" r:id="rId4"/>
    <p:sldId id="280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4" r:id="rId14"/>
    <p:sldId id="275" r:id="rId15"/>
    <p:sldId id="276" r:id="rId16"/>
    <p:sldId id="277" r:id="rId17"/>
    <p:sldId id="278" r:id="rId18"/>
    <p:sldId id="279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58" r:id="rId27"/>
  </p:sldIdLst>
  <p:sldSz cx="10058400" cy="7772400"/>
  <p:notesSz cx="6858000" cy="9144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8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29721"/>
    <a:srgbClr val="0B3D2B"/>
    <a:srgbClr val="5F9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41" autoAdjust="0"/>
    <p:restoredTop sz="94656"/>
  </p:normalViewPr>
  <p:slideViewPr>
    <p:cSldViewPr snapToGrid="0" snapToObjects="1" showGuides="1">
      <p:cViewPr varScale="1">
        <p:scale>
          <a:sx n="94" d="100"/>
          <a:sy n="94" d="100"/>
        </p:scale>
        <p:origin x="1856" y="200"/>
      </p:cViewPr>
      <p:guideLst>
        <p:guide orient="horz" pos="2238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7010-B0AC-6748-9D54-F5E7B943622C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B25C-0003-694B-8401-F1E2A14A7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069975" y="2058988"/>
            <a:ext cx="2954338" cy="362267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865688" y="2058988"/>
            <a:ext cx="1992312" cy="4130675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7208838" y="2058988"/>
            <a:ext cx="2551112" cy="28749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323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7010-B0AC-6748-9D54-F5E7B943622C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B25C-0003-694B-8401-F1E2A14A7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7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7010-B0AC-6748-9D54-F5E7B943622C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B25C-0003-694B-8401-F1E2A14A7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86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9762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812925"/>
            <a:ext cx="4449763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7010-B0AC-6748-9D54-F5E7B943622C}" type="datetimeFigureOut">
              <a:rPr lang="en-US" smtClean="0"/>
              <a:t>5/27/21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B25C-0003-694B-8401-F1E2A14A7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50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7010-B0AC-6748-9D54-F5E7B943622C}" type="datetimeFigureOut">
              <a:rPr lang="en-US" smtClean="0"/>
              <a:t>5/27/21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B25C-0003-694B-8401-F1E2A14A7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577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7010-B0AC-6748-9D54-F5E7B943622C}" type="datetimeFigureOut">
              <a:rPr lang="en-US" smtClean="0"/>
              <a:t>5/27/21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B25C-0003-694B-8401-F1E2A14A7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711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7010-B0AC-6748-9D54-F5E7B943622C}" type="datetimeFigureOut">
              <a:rPr lang="en-US" smtClean="0"/>
              <a:t>5/27/21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B25C-0003-694B-8401-F1E2A14A7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07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7010-B0AC-6748-9D54-F5E7B943622C}" type="datetimeFigureOut">
              <a:rPr lang="en-US" smtClean="0"/>
              <a:t>5/27/21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B25C-0003-694B-8401-F1E2A14A7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5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7010-B0AC-6748-9D54-F5E7B943622C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B25C-0003-694B-8401-F1E2A14A7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698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812925"/>
            <a:ext cx="9051925" cy="513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3238" y="7204075"/>
            <a:ext cx="234632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B7010-B0AC-6748-9D54-F5E7B943622C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938" y="7204075"/>
            <a:ext cx="318452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838" y="7204075"/>
            <a:ext cx="234632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6B25C-0003-694B-8401-F1E2A14A7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43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0" r:id="rId9"/>
    <p:sldLayoutId id="2147483672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2239" y="190492"/>
            <a:ext cx="9602379" cy="3095503"/>
          </a:xfrm>
          <a:prstGeom prst="rect">
            <a:avLst/>
          </a:prstGeom>
          <a:solidFill>
            <a:srgbClr val="0B3E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 txBox="1">
            <a:spLocks/>
          </p:cNvSpPr>
          <p:nvPr/>
        </p:nvSpPr>
        <p:spPr>
          <a:xfrm>
            <a:off x="749959" y="988628"/>
            <a:ext cx="6580860" cy="191788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rial"/>
              <a:buNone/>
            </a:pPr>
            <a:r>
              <a:rPr lang="en-US" sz="4000" b="1" dirty="0">
                <a:solidFill>
                  <a:schemeClr val="bg1"/>
                </a:solidFill>
                <a:latin typeface="Arial Black"/>
                <a:cs typeface="Arial Black"/>
              </a:rPr>
              <a:t>TEMPLATE INSTRUCTIONS</a:t>
            </a:r>
          </a:p>
          <a:p>
            <a:pPr marL="0" indent="0">
              <a:buFont typeface="Arial"/>
              <a:buNone/>
            </a:pPr>
            <a: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  <a:t>Please use these instructions to complete your flyer</a:t>
            </a:r>
          </a:p>
        </p:txBody>
      </p:sp>
      <p:pic>
        <p:nvPicPr>
          <p:cNvPr id="6" name="Picture 5" descr="MSU_CAL_logo_helmet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10" y="265293"/>
            <a:ext cx="2321792" cy="562372"/>
          </a:xfrm>
          <a:prstGeom prst="rect">
            <a:avLst/>
          </a:prstGeom>
        </p:spPr>
      </p:pic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F709302F-BEA1-604F-A0A5-354511EB5752}"/>
              </a:ext>
            </a:extLst>
          </p:cNvPr>
          <p:cNvSpPr txBox="1">
            <a:spLocks/>
          </p:cNvSpPr>
          <p:nvPr/>
        </p:nvSpPr>
        <p:spPr>
          <a:xfrm>
            <a:off x="510623" y="3549616"/>
            <a:ext cx="9144641" cy="412023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FIND YOUR DEPARTMENT and delete all other pages!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Fill out your titles in ALL CAPS, and the professor name and title in ALL CAPS.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The text size of the title can be decreased if it is too long, please fill the width of the text box with it.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Fill out any applicable info in subtitles and paragraphs on the rest of the flyer.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Include your department name at the top with the MSU CAL logo.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Click the image icon to locate an image on your computer or drag in a photo and place it in the flyer.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After your image is placed, when it is selected, use the options in the hovering menu at the bottom of the image to crop, resize, and reposition your image.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Delete ALL other pages INCLUDING these instructions (read through them first!)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Save your document with only the remaining, completed, brochure pages. 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To output your file, “print” it as a PDF through the print dialog box </a:t>
            </a:r>
            <a:br>
              <a:rPr lang="en-US" sz="1200" dirty="0">
                <a:solidFill>
                  <a:srgbClr val="000000"/>
                </a:solidFill>
                <a:cs typeface="Arial"/>
              </a:rPr>
            </a:br>
            <a:r>
              <a:rPr lang="en-US" sz="1200" dirty="0">
                <a:solidFill>
                  <a:srgbClr val="000000"/>
                </a:solidFill>
                <a:cs typeface="Arial"/>
              </a:rPr>
              <a:t>(file &gt; print). (If you “export” to PDF you will have an additional, large, </a:t>
            </a:r>
            <a:br>
              <a:rPr lang="en-US" sz="1200" dirty="0">
                <a:solidFill>
                  <a:srgbClr val="000000"/>
                </a:solidFill>
                <a:cs typeface="Arial"/>
              </a:rPr>
            </a:br>
            <a:r>
              <a:rPr lang="en-US" sz="1200" dirty="0">
                <a:solidFill>
                  <a:srgbClr val="000000"/>
                </a:solidFill>
                <a:cs typeface="Arial"/>
              </a:rPr>
              <a:t>white border surrounding your design.)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When printing from the file or “printing” to PDF, check that “100%,” "Actual size” or a similar setting is selected. Do NOT have it set to "scale to page" or “fit to printable area."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400" dirty="0">
              <a:solidFill>
                <a:srgbClr val="000000"/>
              </a:solidFill>
              <a:cs typeface="Arial"/>
            </a:endParaRPr>
          </a:p>
          <a:p>
            <a:pPr marL="0" indent="0">
              <a:buNone/>
            </a:pPr>
            <a:endParaRPr lang="en-US" sz="2400" b="1" baseline="30000" dirty="0">
              <a:solidFill>
                <a:srgbClr val="000000"/>
              </a:solidFill>
              <a:cs typeface="Arial Black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2400" baseline="30000" dirty="0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804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 copy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89488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5" name="Picture 4" descr="CAL_religious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411" y="358866"/>
            <a:ext cx="2973910" cy="512064"/>
          </a:xfrm>
          <a:prstGeom prst="rect">
            <a:avLst/>
          </a:prstGeom>
        </p:spPr>
      </p:pic>
      <p:pic>
        <p:nvPicPr>
          <p:cNvPr id="13" name="Picture 12" descr="CAL_religious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850" y="6801169"/>
            <a:ext cx="2973910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826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 copy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89488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7" name="Picture 6" descr="CAL_theatre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859" y="358866"/>
            <a:ext cx="2274167" cy="512064"/>
          </a:xfrm>
          <a:prstGeom prst="rect">
            <a:avLst/>
          </a:prstGeom>
        </p:spPr>
      </p:pic>
      <p:pic>
        <p:nvPicPr>
          <p:cNvPr id="14" name="Picture 13" descr="CAL_theatre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046" y="6801169"/>
            <a:ext cx="2274167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416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 copy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89488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5" name="Picture 4" descr="CAL_wrac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859" y="358866"/>
            <a:ext cx="2873248" cy="512064"/>
          </a:xfrm>
          <a:prstGeom prst="rect">
            <a:avLst/>
          </a:prstGeom>
        </p:spPr>
      </p:pic>
      <p:pic>
        <p:nvPicPr>
          <p:cNvPr id="13" name="Picture 12" descr="CAL_wrac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046" y="6801169"/>
            <a:ext cx="2873248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564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 copy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89488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7" name="Picture 6" descr="CAL_digitalhum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859" y="358866"/>
            <a:ext cx="2242616" cy="512064"/>
          </a:xfrm>
          <a:prstGeom prst="rect">
            <a:avLst/>
          </a:prstGeom>
        </p:spPr>
      </p:pic>
      <p:pic>
        <p:nvPicPr>
          <p:cNvPr id="14" name="Picture 13" descr="CAL_digitalhum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046" y="6801169"/>
            <a:ext cx="2242616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850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 copy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89488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5" name="Picture 4" descr="CAL_experiencearch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859" y="358866"/>
            <a:ext cx="2353149" cy="512064"/>
          </a:xfrm>
          <a:prstGeom prst="rect">
            <a:avLst/>
          </a:prstGeom>
        </p:spPr>
      </p:pic>
      <p:pic>
        <p:nvPicPr>
          <p:cNvPr id="13" name="Picture 12" descr="CAL_experiencearch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046" y="6801169"/>
            <a:ext cx="2353149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417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 copy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89488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7" name="Picture 6" descr="CAL_globalstudies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859" y="358866"/>
            <a:ext cx="2163651" cy="512064"/>
          </a:xfrm>
          <a:prstGeom prst="rect">
            <a:avLst/>
          </a:prstGeom>
        </p:spPr>
      </p:pic>
      <p:pic>
        <p:nvPicPr>
          <p:cNvPr id="14" name="Picture 13" descr="CAL_globalstudies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046" y="6801169"/>
            <a:ext cx="2163651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4557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 copy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89488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5" name="Picture 4" descr="CAL_museumstudies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859" y="358866"/>
            <a:ext cx="2242616" cy="512064"/>
          </a:xfrm>
          <a:prstGeom prst="rect">
            <a:avLst/>
          </a:prstGeom>
        </p:spPr>
      </p:pic>
      <p:pic>
        <p:nvPicPr>
          <p:cNvPr id="13" name="Picture 12" descr="CAL_museumstudies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046" y="6801169"/>
            <a:ext cx="2242616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424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 copy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89488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21AA804-C43F-EA47-95CB-45626FC65B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8411" y="370442"/>
            <a:ext cx="2833303" cy="43471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AF0E9EB-6581-0347-9FBE-ADE1F45E5D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1046" y="6860426"/>
            <a:ext cx="2833303" cy="434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195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 copy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89488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095" y="358866"/>
            <a:ext cx="2251411" cy="51206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994" y="6801169"/>
            <a:ext cx="2251411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366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 copy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89488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117F49B-7AC9-1F42-9B82-61FE9F0400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5569" y="6797543"/>
            <a:ext cx="2849963" cy="51416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1647647-3669-394C-81AA-6A1C824A81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3382" y="353932"/>
            <a:ext cx="2849963" cy="51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527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sset 26 copy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89488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pic>
        <p:nvPicPr>
          <p:cNvPr id="17" name="Picture 16" descr="MSU-Wordmark-White (1)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858" y="379424"/>
            <a:ext cx="1783078" cy="59436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23" name="Picture 22" descr="MSU-Wordmark-White (1)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2590" y="6830398"/>
            <a:ext cx="1784190" cy="59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2304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 copy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89488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DEB4CF0-6326-9044-937A-D928DF9819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1046" y="6792589"/>
            <a:ext cx="2276271" cy="53816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8C6AE92-D46E-8E4D-922D-77C7AF89CC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1430" y="347291"/>
            <a:ext cx="2276271" cy="538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1671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 copy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89488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7A5F8FF-F7FC-F443-846C-F049726ABA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1046" y="6794590"/>
            <a:ext cx="2314083" cy="53416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9D61B09-E09B-B648-9706-E59708CF9B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8342" y="345509"/>
            <a:ext cx="2314083" cy="53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8105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 copy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89488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92EAE2D-BD87-B44B-A302-77E2ABCC01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1046" y="6810766"/>
            <a:ext cx="2450589" cy="51600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4CE4710-9C25-E34B-B6DC-56F8E8ECBA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0434" y="355187"/>
            <a:ext cx="2450589" cy="516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070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 copy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89488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E8BDED1-B53E-A444-AED3-211D2EBF83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1046" y="6792625"/>
            <a:ext cx="2434790" cy="53809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B51064D-AECC-874E-B6D3-955FD88352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3383" y="342963"/>
            <a:ext cx="2434790" cy="5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3737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 copy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89488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AF6D32C-5EB5-5C44-8301-BDA991F3C2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1046" y="6802094"/>
            <a:ext cx="2497968" cy="51310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53C0252-52DC-BD48-97C3-DBA6656609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1212" y="360900"/>
            <a:ext cx="2497968" cy="513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1772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 copy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89488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2680D76-11D4-0049-B0A5-5A10224BD0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3994" y="6803946"/>
            <a:ext cx="2814595" cy="52081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20BC1F0-2268-A840-8FC8-301B2AA279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3382" y="358866"/>
            <a:ext cx="2814595" cy="520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3615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/>
          </p:cNvSpPr>
          <p:nvPr>
            <p:ph type="pic" idx="4294967295"/>
          </p:nvPr>
        </p:nvSpPr>
        <p:spPr>
          <a:xfrm>
            <a:off x="287338" y="252413"/>
            <a:ext cx="9435214" cy="26479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sp>
      <p:sp>
        <p:nvSpPr>
          <p:cNvPr id="11" name="Rectangle 10"/>
          <p:cNvSpPr/>
          <p:nvPr/>
        </p:nvSpPr>
        <p:spPr>
          <a:xfrm rot="291539" flipH="1">
            <a:off x="112725" y="2431638"/>
            <a:ext cx="9771062" cy="287267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312817" y="5628347"/>
            <a:ext cx="2877423" cy="1722646"/>
          </a:xfrm>
          <a:solidFill>
            <a:srgbClr val="D9D9D9"/>
          </a:solidFill>
        </p:spPr>
      </p:sp>
      <p:sp>
        <p:nvSpPr>
          <p:cNvPr id="13" name="TextBox 12"/>
          <p:cNvSpPr txBox="1"/>
          <p:nvPr/>
        </p:nvSpPr>
        <p:spPr>
          <a:xfrm>
            <a:off x="223484" y="2378650"/>
            <a:ext cx="282862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529721"/>
                </a:solidFill>
                <a:latin typeface="Arial Black"/>
                <a:cs typeface="Arial Black"/>
              </a:rPr>
              <a:t>TITLE LOREM IPSUM DOLOR SUM ENIS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endParaRPr lang="en-US" sz="1800" baseline="30000" dirty="0"/>
          </a:p>
        </p:txBody>
      </p:sp>
      <p:sp>
        <p:nvSpPr>
          <p:cNvPr id="14" name="TextBox 13"/>
          <p:cNvSpPr txBox="1"/>
          <p:nvPr/>
        </p:nvSpPr>
        <p:spPr>
          <a:xfrm>
            <a:off x="3491923" y="3050844"/>
            <a:ext cx="301871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/>
                <a:cs typeface="Arial"/>
              </a:rPr>
              <a:t>Subtitle </a:t>
            </a:r>
            <a:r>
              <a:rPr lang="en-US" sz="1400" b="1" dirty="0" err="1">
                <a:latin typeface="Arial"/>
                <a:cs typeface="Arial"/>
              </a:rPr>
              <a:t>Lorem</a:t>
            </a:r>
            <a:r>
              <a:rPr lang="en-US" sz="1400" b="1" dirty="0">
                <a:latin typeface="Arial"/>
                <a:cs typeface="Arial"/>
              </a:rPr>
              <a:t> </a:t>
            </a:r>
            <a:r>
              <a:rPr lang="en-US" sz="1400" b="1" dirty="0" err="1">
                <a:latin typeface="Arial"/>
                <a:cs typeface="Arial"/>
              </a:rPr>
              <a:t>Ipsum</a:t>
            </a:r>
            <a:endParaRPr lang="en-US" sz="1400" b="1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Alitiatent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quiatio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volorendia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resequae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omnihic</a:t>
            </a:r>
            <a:r>
              <a:rPr lang="en-US" sz="1000" dirty="0">
                <a:latin typeface="Arial"/>
                <a:cs typeface="Arial"/>
              </a:rPr>
              <a:t> to </a:t>
            </a:r>
            <a:r>
              <a:rPr lang="en-US" sz="1000" dirty="0" err="1">
                <a:latin typeface="Arial"/>
                <a:cs typeface="Arial"/>
              </a:rPr>
              <a:t>bearia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entis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ipienim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moloratibus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autatio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Lendunte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ped</a:t>
            </a:r>
            <a:r>
              <a:rPr lang="en-US" sz="1000" dirty="0">
                <a:latin typeface="Arial"/>
                <a:cs typeface="Arial"/>
              </a:rPr>
              <a:t> quam in </a:t>
            </a:r>
            <a:r>
              <a:rPr lang="en-US" sz="1000" dirty="0" err="1">
                <a:latin typeface="Arial"/>
                <a:cs typeface="Arial"/>
              </a:rPr>
              <a:t>comniscias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sunt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audipiduntus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core,Eque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officieniat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Verit</a:t>
            </a:r>
            <a:r>
              <a:rPr lang="en-US" sz="1000" dirty="0">
                <a:latin typeface="Arial"/>
                <a:cs typeface="Arial"/>
              </a:rPr>
              <a:t> ex et vent. Sum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, con </a:t>
            </a:r>
            <a:r>
              <a:rPr lang="en-US" sz="1000" dirty="0" err="1">
                <a:latin typeface="Arial"/>
                <a:cs typeface="Arial"/>
              </a:rPr>
              <a:t>pos</a:t>
            </a:r>
            <a:r>
              <a:rPr lang="en-US" sz="1000" dirty="0">
                <a:latin typeface="Arial"/>
                <a:cs typeface="Arial"/>
              </a:rPr>
              <a:t> am, od </a:t>
            </a:r>
            <a:r>
              <a:rPr lang="en-US" sz="1000" dirty="0" err="1">
                <a:latin typeface="Arial"/>
                <a:cs typeface="Arial"/>
              </a:rPr>
              <a:t>ellore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volescidest</a:t>
            </a:r>
            <a:r>
              <a:rPr lang="en-US" sz="1000" dirty="0">
                <a:latin typeface="Arial"/>
                <a:cs typeface="Arial"/>
              </a:rPr>
              <a:t>, tem. </a:t>
            </a:r>
            <a:r>
              <a:rPr lang="en-US" sz="1000" dirty="0" err="1">
                <a:latin typeface="Arial"/>
                <a:cs typeface="Arial"/>
              </a:rPr>
              <a:t>Itatinc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ieturita</a:t>
            </a:r>
            <a:r>
              <a:rPr lang="en-US" sz="1000" dirty="0">
                <a:latin typeface="Arial"/>
                <a:cs typeface="Arial"/>
              </a:rPr>
              <a:t> cum </a:t>
            </a:r>
            <a:r>
              <a:rPr lang="en-US" sz="1000" dirty="0" err="1">
                <a:latin typeface="Arial"/>
                <a:cs typeface="Arial"/>
              </a:rPr>
              <a:t>ressunt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ommodis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dolliqui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eturitatiis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porenda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ecesti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volorpo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onsequia</a:t>
            </a:r>
            <a:r>
              <a:rPr lang="en-US" sz="1000" dirty="0">
                <a:latin typeface="Arial"/>
                <a:cs typeface="Arial"/>
              </a:rPr>
              <a:t> sum sum, </a:t>
            </a:r>
            <a:r>
              <a:rPr lang="en-US" sz="1000" dirty="0" err="1">
                <a:latin typeface="Arial"/>
                <a:cs typeface="Arial"/>
              </a:rPr>
              <a:t>simus</a:t>
            </a:r>
            <a:r>
              <a:rPr lang="en-US" sz="1000" dirty="0">
                <a:latin typeface="Arial"/>
                <a:cs typeface="Arial"/>
              </a:rPr>
              <a:t> am </a:t>
            </a:r>
            <a:r>
              <a:rPr lang="en-US" sz="1000" dirty="0" err="1">
                <a:latin typeface="Arial"/>
                <a:cs typeface="Arial"/>
              </a:rPr>
              <a:t>erion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platemped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diam</a:t>
            </a:r>
            <a:r>
              <a:rPr lang="en-US" sz="1000" dirty="0">
                <a:latin typeface="Arial"/>
                <a:cs typeface="Arial"/>
              </a:rPr>
              <a:t> dent </a:t>
            </a:r>
            <a:r>
              <a:rPr lang="en-US" sz="1000" dirty="0" err="1">
                <a:latin typeface="Arial"/>
                <a:cs typeface="Arial"/>
              </a:rPr>
              <a:t>esed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quame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Evellenit</a:t>
            </a:r>
            <a:r>
              <a:rPr lang="en-US" sz="1000" dirty="0">
                <a:latin typeface="Arial"/>
                <a:cs typeface="Arial"/>
              </a:rPr>
              <a:t> lam </a:t>
            </a:r>
            <a:r>
              <a:rPr lang="en-US" sz="1000" dirty="0" err="1">
                <a:latin typeface="Arial"/>
                <a:cs typeface="Arial"/>
              </a:rPr>
              <a:t>expelit</a:t>
            </a:r>
            <a:r>
              <a:rPr lang="en-US" sz="1000" dirty="0">
                <a:latin typeface="Arial"/>
                <a:cs typeface="Arial"/>
              </a:rPr>
              <a:t>.</a:t>
            </a:r>
          </a:p>
          <a:p>
            <a:endParaRPr lang="en-US" sz="1400" b="1" dirty="0">
              <a:latin typeface="Arial"/>
              <a:cs typeface="Arial"/>
            </a:endParaRPr>
          </a:p>
          <a:p>
            <a:r>
              <a:rPr lang="en-US" sz="1400" b="1" dirty="0">
                <a:latin typeface="Arial"/>
                <a:cs typeface="Arial"/>
              </a:rPr>
              <a:t>Subtitle </a:t>
            </a:r>
            <a:r>
              <a:rPr lang="en-US" sz="1400" b="1" dirty="0" err="1">
                <a:latin typeface="Arial"/>
                <a:cs typeface="Arial"/>
              </a:rPr>
              <a:t>Lorem</a:t>
            </a:r>
            <a:r>
              <a:rPr lang="en-US" sz="1400" b="1" dirty="0">
                <a:latin typeface="Arial"/>
                <a:cs typeface="Arial"/>
              </a:rPr>
              <a:t> </a:t>
            </a:r>
            <a:r>
              <a:rPr lang="en-US" sz="1400" b="1" dirty="0" err="1">
                <a:latin typeface="Arial"/>
                <a:cs typeface="Arial"/>
              </a:rPr>
              <a:t>Ipsum</a:t>
            </a:r>
            <a:r>
              <a:rPr lang="en-US" sz="1400" b="1" dirty="0">
                <a:latin typeface="Arial"/>
                <a:cs typeface="Arial"/>
              </a:rPr>
              <a:t> </a:t>
            </a:r>
          </a:p>
          <a:p>
            <a:r>
              <a:rPr lang="en-US" sz="1000" dirty="0" err="1">
                <a:latin typeface="Arial"/>
                <a:cs typeface="Arial"/>
              </a:rPr>
              <a:t>acepe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niminum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facit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mquatius</a:t>
            </a:r>
            <a:r>
              <a:rPr lang="en-US" sz="1000" dirty="0">
                <a:latin typeface="Arial"/>
                <a:cs typeface="Arial"/>
              </a:rPr>
              <a:t>, cum </a:t>
            </a:r>
            <a:r>
              <a:rPr lang="en-US" sz="1000" dirty="0" err="1">
                <a:latin typeface="Arial"/>
                <a:cs typeface="Arial"/>
              </a:rPr>
              <a:t>nobis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explaborro</a:t>
            </a:r>
            <a:r>
              <a:rPr lang="en-US" sz="1000" dirty="0">
                <a:latin typeface="Arial"/>
                <a:cs typeface="Arial"/>
              </a:rPr>
              <a:t> od et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pellit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dolorum</a:t>
            </a:r>
            <a:r>
              <a:rPr lang="en-US" sz="1000" dirty="0">
                <a:latin typeface="Arial"/>
                <a:cs typeface="Arial"/>
              </a:rPr>
              <a:t> re </a:t>
            </a:r>
            <a:r>
              <a:rPr lang="en-US" sz="1000" dirty="0" err="1">
                <a:latin typeface="Arial"/>
                <a:cs typeface="Arial"/>
              </a:rPr>
              <a:t>pra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exped</a:t>
            </a:r>
            <a:r>
              <a:rPr lang="en-US" sz="1000" dirty="0">
                <a:latin typeface="Arial"/>
                <a:cs typeface="Arial"/>
              </a:rPr>
              <a:t> quos </a:t>
            </a:r>
            <a:r>
              <a:rPr lang="en-US" sz="1000" dirty="0" err="1">
                <a:latin typeface="Arial"/>
                <a:cs typeface="Arial"/>
              </a:rPr>
              <a:t>delibus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estio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vidundi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ciusam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tiaturenecea</a:t>
            </a:r>
            <a:r>
              <a:rPr lang="en-US" sz="1000" dirty="0">
                <a:latin typeface="Arial"/>
                <a:cs typeface="Arial"/>
              </a:rPr>
              <a:t> vent </a:t>
            </a:r>
            <a:r>
              <a:rPr lang="en-US" sz="1000" dirty="0" err="1">
                <a:latin typeface="Arial"/>
                <a:cs typeface="Arial"/>
              </a:rPr>
              <a:t>doluptae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simaxim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usapicius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temolup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tatium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quamusam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excepro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</a:t>
            </a:r>
            <a:r>
              <a:rPr lang="en-US" sz="1000" dirty="0">
                <a:latin typeface="Arial"/>
                <a:cs typeface="Arial"/>
              </a:rPr>
              <a:t> ate </a:t>
            </a:r>
            <a:r>
              <a:rPr lang="en-US" sz="1000" dirty="0" err="1">
                <a:latin typeface="Arial"/>
                <a:cs typeface="Arial"/>
              </a:rPr>
              <a:t>nobis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enecaborem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fugitaes.Otatur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quiberum</a:t>
            </a:r>
            <a:r>
              <a:rPr lang="en-US" sz="1000" dirty="0">
                <a:latin typeface="Arial"/>
                <a:cs typeface="Arial"/>
              </a:rPr>
              <a:t> non </a:t>
            </a:r>
            <a:r>
              <a:rPr lang="en-US" sz="1000" dirty="0" err="1">
                <a:latin typeface="Arial"/>
                <a:cs typeface="Arial"/>
              </a:rPr>
              <a:t>restia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consequatur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endis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reiciis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invelecum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renisci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ligendi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psaperumet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odignatem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dipidus</a:t>
            </a:r>
            <a:r>
              <a:rPr lang="en-US" sz="1000" dirty="0">
                <a:latin typeface="Arial"/>
                <a:cs typeface="Arial"/>
              </a:rPr>
              <a:t> am et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occae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prepudi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ciassin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dolupti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exeruemporep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ernatiorro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quidesci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qui rem </a:t>
            </a:r>
            <a:r>
              <a:rPr lang="en-US" sz="1000" dirty="0" err="1">
                <a:latin typeface="Arial"/>
                <a:cs typeface="Arial"/>
              </a:rPr>
              <a:t>harita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occae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prepudi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ciassin</a:t>
            </a:r>
            <a:r>
              <a:rPr lang="en-US" sz="1000" dirty="0">
                <a:latin typeface="Arial"/>
                <a:cs typeface="Arial"/>
              </a:rPr>
              <a:t>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965179" y="3146087"/>
            <a:ext cx="2660404" cy="4231025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115022" y="3347952"/>
            <a:ext cx="2350135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Alitiatent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volorendia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resequae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omnihic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entis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ipienim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Lendunte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in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comniscias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sunt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audipiduntus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core,Eque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officieniat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Verit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ex et vent.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con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am, od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ellore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volescidest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tem.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Itatinc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ieturita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ressunt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dolliqui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eturitatiis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porenda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ecesti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volorpo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onsequia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sum,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erion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platemped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Evellenit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lam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expelit.acepe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niminum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facit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mquatius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cum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explaborro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od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pellit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quos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delibus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vidundi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ciusam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tiaturenecea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vent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simaxim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usapicius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temolup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tatium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quamusam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excepro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ate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enecaborem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fugitaes.Otatur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quiberum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non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restia</a:t>
            </a:r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5358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 copy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89488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5" name="Picture 4" descr="CAL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859" y="358866"/>
            <a:ext cx="2397958" cy="512064"/>
          </a:xfrm>
          <a:prstGeom prst="rect">
            <a:avLst/>
          </a:prstGeom>
        </p:spPr>
      </p:pic>
      <p:pic>
        <p:nvPicPr>
          <p:cNvPr id="13" name="Picture 12" descr="CAL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046" y="6850566"/>
            <a:ext cx="2397958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351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 copy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89488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B8FBA4E-A101-4C4F-9A81-C4582CCC1D9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561046" y="6859247"/>
            <a:ext cx="2951714" cy="52498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F9E093E-5532-7E45-86AC-050E19A987E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818121" y="351939"/>
            <a:ext cx="2892874" cy="514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397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 copy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89488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7" name="Picture 6" descr="CAL_aahd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859" y="358866"/>
            <a:ext cx="2192499" cy="512064"/>
          </a:xfrm>
          <a:prstGeom prst="rect">
            <a:avLst/>
          </a:prstGeom>
        </p:spPr>
      </p:pic>
      <p:pic>
        <p:nvPicPr>
          <p:cNvPr id="14" name="Picture 13" descr="CAL_aahd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046" y="6843505"/>
            <a:ext cx="2192499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289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 copy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89488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5" name="Picture 4" descr="CAL_english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859" y="358866"/>
            <a:ext cx="2226365" cy="512064"/>
          </a:xfrm>
          <a:prstGeom prst="rect">
            <a:avLst/>
          </a:prstGeom>
        </p:spPr>
      </p:pic>
      <p:pic>
        <p:nvPicPr>
          <p:cNvPr id="13" name="Picture 12" descr="CAL_english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046" y="6822342"/>
            <a:ext cx="2226365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421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 copy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89488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557823" y="6836454"/>
            <a:ext cx="2597317" cy="54396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0BF2F73-AF8D-854D-A33E-2786FAA0DD5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818121" y="337217"/>
            <a:ext cx="2597317" cy="54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255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 copy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89488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5" name="Picture 4" descr="CAL_philosophy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859" y="358866"/>
            <a:ext cx="2526742" cy="512064"/>
          </a:xfrm>
          <a:prstGeom prst="rect">
            <a:avLst/>
          </a:prstGeom>
        </p:spPr>
      </p:pic>
      <p:pic>
        <p:nvPicPr>
          <p:cNvPr id="13" name="Picture 12" descr="CAL_philosophy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046" y="6815281"/>
            <a:ext cx="2526742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01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 copy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89488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7" name="Picture 6" descr="CAL_rcs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859" y="358866"/>
            <a:ext cx="2323395" cy="512064"/>
          </a:xfrm>
          <a:prstGeom prst="rect">
            <a:avLst/>
          </a:prstGeom>
        </p:spPr>
      </p:pic>
      <p:pic>
        <p:nvPicPr>
          <p:cNvPr id="14" name="Picture 13" descr="CAL_rcs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046" y="6801169"/>
            <a:ext cx="2323395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75783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6288</Words>
  <Application>Microsoft Macintosh PowerPoint</Application>
  <PresentationFormat>Custom</PresentationFormat>
  <Paragraphs>386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Arial Black</vt:lpstr>
      <vt:lpstr>Calibri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 Staff</dc:creator>
  <cp:lastModifiedBy>Ilya Hardey</cp:lastModifiedBy>
  <cp:revision>37</cp:revision>
  <cp:lastPrinted>2017-03-15T19:39:07Z</cp:lastPrinted>
  <dcterms:created xsi:type="dcterms:W3CDTF">2014-07-08T13:44:13Z</dcterms:created>
  <dcterms:modified xsi:type="dcterms:W3CDTF">2021-05-27T18:52:15Z</dcterms:modified>
</cp:coreProperties>
</file>