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9" r:id="rId2"/>
    <p:sldId id="263" r:id="rId3"/>
    <p:sldId id="264" r:id="rId4"/>
    <p:sldId id="280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5" r:id="rId15"/>
    <p:sldId id="276" r:id="rId16"/>
    <p:sldId id="277" r:id="rId17"/>
    <p:sldId id="278" r:id="rId18"/>
    <p:sldId id="279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58" r:id="rId27"/>
  </p:sldIdLst>
  <p:sldSz cx="10058400" cy="7772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38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8183"/>
    <a:srgbClr val="4A494B"/>
    <a:srgbClr val="535054"/>
    <a:srgbClr val="0B3D2B"/>
    <a:srgbClr val="5F9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75" autoAdjust="0"/>
    <p:restoredTop sz="94656"/>
  </p:normalViewPr>
  <p:slideViewPr>
    <p:cSldViewPr snapToGrid="0" snapToObjects="1" showGuides="1">
      <p:cViewPr varScale="1">
        <p:scale>
          <a:sx n="94" d="100"/>
          <a:sy n="94" d="100"/>
        </p:scale>
        <p:origin x="2032" y="200"/>
      </p:cViewPr>
      <p:guideLst>
        <p:guide orient="horz" pos="2238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1069975" y="2058988"/>
            <a:ext cx="2954338" cy="362267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865688" y="2058988"/>
            <a:ext cx="1992312" cy="4130675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7208838" y="2058988"/>
            <a:ext cx="2551112" cy="28749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23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8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5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77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1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0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5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69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B7010-B0AC-6748-9D54-F5E7B943622C}" type="datetimeFigureOut">
              <a:rPr lang="en-US" smtClean="0"/>
              <a:t>5/27/21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6B25C-0003-694B-8401-F1E2A14A7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43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  <p:sldLayoutId id="2147483672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2239" y="190492"/>
            <a:ext cx="9602379" cy="3095503"/>
          </a:xfrm>
          <a:prstGeom prst="rect">
            <a:avLst/>
          </a:prstGeom>
          <a:solidFill>
            <a:srgbClr val="0B3E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>
          <a:xfrm>
            <a:off x="749959" y="988628"/>
            <a:ext cx="6580860" cy="191788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4000" b="1" dirty="0">
                <a:solidFill>
                  <a:schemeClr val="bg1"/>
                </a:solidFill>
                <a:latin typeface="Arial Black"/>
                <a:cs typeface="Arial Black"/>
              </a:rPr>
              <a:t>TEMPLATE INSTRUCTIONS</a:t>
            </a:r>
          </a:p>
          <a:p>
            <a:pPr marL="0" indent="0">
              <a:buFont typeface="Arial"/>
              <a:buNone/>
            </a:pPr>
            <a:r>
              <a:rPr lang="en-US" sz="1600" dirty="0">
                <a:solidFill>
                  <a:srgbClr val="FFFFFF"/>
                </a:solidFill>
                <a:latin typeface="Arial"/>
                <a:cs typeface="Arial"/>
              </a:rPr>
              <a:t>Please use these instructions to complete your flyer</a:t>
            </a:r>
          </a:p>
        </p:txBody>
      </p:sp>
      <p:pic>
        <p:nvPicPr>
          <p:cNvPr id="6" name="Picture 5" descr="MSU_CAL_logo_helmet_white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10" y="265293"/>
            <a:ext cx="2321792" cy="562372"/>
          </a:xfrm>
          <a:prstGeom prst="rect">
            <a:avLst/>
          </a:prstGeom>
        </p:spPr>
      </p:pic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99E5EDC-11DF-9F49-906E-71AA2D974A2B}"/>
              </a:ext>
            </a:extLst>
          </p:cNvPr>
          <p:cNvSpPr txBox="1">
            <a:spLocks/>
          </p:cNvSpPr>
          <p:nvPr/>
        </p:nvSpPr>
        <p:spPr>
          <a:xfrm>
            <a:off x="510623" y="3549616"/>
            <a:ext cx="9144641" cy="41202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FIND YOUR DEPARTMENT and delete all other pages!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your titles in ALL CAPS, and the professor name and title in ALL CAPS.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The text size of the title can be decreased if it is too long, please fill the width of the text box with it.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Fill out any applicable info in subtitles and paragraphs on the rest of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Include your department name at the top with the MSU CAL logo.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Click the image icon to locate an image on your computer or drag in a photo and place it in the flyer.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After your image is placed, when it is selected, use the options in the hovering menu at the bottom of the image to crop, resize, and reposition your image.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Delete ALL other pages INCLUDING these instructions (read through them first!)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Save your document with only the remaining, completed, brochure pages. 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To output your file, “print” it as a PDF through the print dialog box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(file &gt; print). (If you “export” to PDF you will have an additional, large, </a:t>
            </a:r>
            <a:br>
              <a:rPr lang="en-US" sz="1200" dirty="0">
                <a:solidFill>
                  <a:srgbClr val="000000"/>
                </a:solidFill>
                <a:cs typeface="Arial"/>
              </a:rPr>
            </a:br>
            <a:r>
              <a:rPr lang="en-US" sz="1200" dirty="0">
                <a:solidFill>
                  <a:srgbClr val="000000"/>
                </a:solidFill>
                <a:cs typeface="Arial"/>
              </a:rPr>
              <a:t>white border surrounding your design.)</a:t>
            </a:r>
          </a:p>
          <a:p>
            <a:pPr>
              <a:lnSpc>
                <a:spcPct val="120000"/>
              </a:lnSpc>
              <a:buFont typeface="+mj-lt"/>
              <a:buAutoNum type="arabicPeriod"/>
            </a:pPr>
            <a:r>
              <a:rPr lang="en-US" sz="1200" dirty="0">
                <a:solidFill>
                  <a:srgbClr val="000000"/>
                </a:solidFill>
                <a:cs typeface="Arial"/>
              </a:rPr>
              <a:t>When printing from the file or “printing” to PDF, check that “100%,” "Actual size” or a similar setting is selected. Do NOT have it set to "scale to page" or “fit to printable area."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400" dirty="0">
              <a:solidFill>
                <a:srgbClr val="000000"/>
              </a:solidFill>
              <a:cs typeface="Arial"/>
            </a:endParaRPr>
          </a:p>
          <a:p>
            <a:pPr marL="0" indent="0">
              <a:buNone/>
            </a:pPr>
            <a:endParaRPr lang="en-US" sz="2400" b="1" baseline="30000" dirty="0">
              <a:solidFill>
                <a:srgbClr val="000000"/>
              </a:solidFill>
              <a:cs typeface="Arial Black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2400" baseline="3000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6804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religiou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2411" y="358866"/>
            <a:ext cx="2973910" cy="512064"/>
          </a:xfrm>
          <a:prstGeom prst="rect">
            <a:avLst/>
          </a:prstGeom>
        </p:spPr>
      </p:pic>
      <p:pic>
        <p:nvPicPr>
          <p:cNvPr id="13" name="Picture 12" descr="CAL_religiou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850" y="6801169"/>
            <a:ext cx="2973910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826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theatre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274167" cy="512064"/>
          </a:xfrm>
          <a:prstGeom prst="rect">
            <a:avLst/>
          </a:prstGeom>
        </p:spPr>
      </p:pic>
      <p:pic>
        <p:nvPicPr>
          <p:cNvPr id="14" name="Picture 13" descr="CAL_theatre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274167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16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wrac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873248" cy="512064"/>
          </a:xfrm>
          <a:prstGeom prst="rect">
            <a:avLst/>
          </a:prstGeom>
        </p:spPr>
      </p:pic>
      <p:pic>
        <p:nvPicPr>
          <p:cNvPr id="13" name="Picture 12" descr="CAL_wrac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873248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564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digitalhum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242616" cy="512064"/>
          </a:xfrm>
          <a:prstGeom prst="rect">
            <a:avLst/>
          </a:prstGeom>
        </p:spPr>
      </p:pic>
      <p:pic>
        <p:nvPicPr>
          <p:cNvPr id="14" name="Picture 13" descr="CAL_digitalhum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242616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50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experiencearc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353149" cy="512064"/>
          </a:xfrm>
          <a:prstGeom prst="rect">
            <a:avLst/>
          </a:prstGeom>
        </p:spPr>
      </p:pic>
      <p:pic>
        <p:nvPicPr>
          <p:cNvPr id="13" name="Picture 12" descr="CAL_experiencearc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353149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417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global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163651" cy="512064"/>
          </a:xfrm>
          <a:prstGeom prst="rect">
            <a:avLst/>
          </a:prstGeom>
        </p:spPr>
      </p:pic>
      <p:pic>
        <p:nvPicPr>
          <p:cNvPr id="14" name="Picture 13" descr="CAL_global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163651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455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museum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242616" cy="512064"/>
          </a:xfrm>
          <a:prstGeom prst="rect">
            <a:avLst/>
          </a:prstGeom>
        </p:spPr>
      </p:pic>
      <p:pic>
        <p:nvPicPr>
          <p:cNvPr id="13" name="Picture 12" descr="CAL_museumstudie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242616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42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C52E56B-A4AA-0A40-8252-0B201944C5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8411" y="370442"/>
            <a:ext cx="2833303" cy="43471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C2C468B-3F1F-4349-8488-A228621631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860426"/>
            <a:ext cx="2833303" cy="43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195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367" y="358866"/>
            <a:ext cx="2251411" cy="51206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554" y="6801169"/>
            <a:ext cx="2251411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258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4BBDACB-BE9D-8144-BFFB-06A1A96942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382" y="353932"/>
            <a:ext cx="2849963" cy="51416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241F63F-85C2-D74C-9F9B-2933722DBB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5569" y="6797543"/>
            <a:ext cx="2849963" cy="51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3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62849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pic>
        <p:nvPicPr>
          <p:cNvPr id="17" name="Picture 16" descr="MSU-Wordmark-White (1)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8" y="379424"/>
            <a:ext cx="1783078" cy="59436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23" name="Picture 22" descr="MSU-Wordmark-White (1)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590" y="6830398"/>
            <a:ext cx="1784190" cy="594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2304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FDEE1BF-2D61-CA4E-AD7D-6531A6526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1430" y="347291"/>
            <a:ext cx="2276271" cy="538166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DAEA702-32C5-644A-8558-2E037A6F18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792589"/>
            <a:ext cx="2276271" cy="538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12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67B3C4A-4AF3-5E41-8A96-797A819DFA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8342" y="345509"/>
            <a:ext cx="2314083" cy="5341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729A096-15EC-4347-98AA-1BA181C2C5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794590"/>
            <a:ext cx="2314083" cy="534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19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006A2C9-6407-014D-BD14-87DB260D55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0434" y="355187"/>
            <a:ext cx="2450589" cy="51600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AB37166-09A3-7246-A9C7-5EA08EBCCA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810766"/>
            <a:ext cx="2450589" cy="51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4066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0451BC4-7E1F-524E-A3C8-DC4ADF11FB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792625"/>
            <a:ext cx="2434790" cy="53809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D4874B-D722-1F48-8A87-B3E1CDCE37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383" y="342963"/>
            <a:ext cx="2434790" cy="5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5572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C893063-C0A1-0D46-8EB1-934B507B01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1212" y="360900"/>
            <a:ext cx="2497968" cy="51310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EB40EAE-7095-4049-B39D-60347A4809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1046" y="6802094"/>
            <a:ext cx="2497968" cy="51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388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3B185A6-915B-E545-BD65-F8C0889C43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994" y="6803946"/>
            <a:ext cx="2814595" cy="52081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B3FDA85-1576-9945-9B4F-0F8F28050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3382" y="358866"/>
            <a:ext cx="2814595" cy="520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1135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idx="4294967295"/>
          </p:nvPr>
        </p:nvSpPr>
        <p:spPr>
          <a:xfrm>
            <a:off x="287338" y="252413"/>
            <a:ext cx="9435214" cy="26479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sp>
      <p:sp>
        <p:nvSpPr>
          <p:cNvPr id="11" name="Rectangle 10"/>
          <p:cNvSpPr/>
          <p:nvPr/>
        </p:nvSpPr>
        <p:spPr>
          <a:xfrm rot="291539" flipH="1">
            <a:off x="112725" y="2431638"/>
            <a:ext cx="9771062" cy="28726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312817" y="5628347"/>
            <a:ext cx="2877423" cy="1722646"/>
          </a:xfrm>
          <a:solidFill>
            <a:srgbClr val="D9D9D9"/>
          </a:solidFill>
        </p:spPr>
      </p:sp>
      <p:sp>
        <p:nvSpPr>
          <p:cNvPr id="13" name="TextBox 12"/>
          <p:cNvSpPr txBox="1"/>
          <p:nvPr/>
        </p:nvSpPr>
        <p:spPr>
          <a:xfrm>
            <a:off x="223484" y="2378650"/>
            <a:ext cx="2828629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008183"/>
                </a:solidFill>
                <a:latin typeface="Arial Black"/>
                <a:cs typeface="Arial Black"/>
              </a:rPr>
              <a:t>TITLE LOREM IPSUM DOLOR SUM ENIS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Imillab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ipitio</a:t>
            </a:r>
            <a:r>
              <a:rPr lang="en-US" sz="1000" dirty="0">
                <a:latin typeface="Arial"/>
                <a:cs typeface="Arial"/>
              </a:rPr>
              <a:t> di </a:t>
            </a:r>
            <a:r>
              <a:rPr lang="en-US" sz="1000" dirty="0" err="1">
                <a:latin typeface="Arial"/>
                <a:cs typeface="Arial"/>
              </a:rPr>
              <a:t>amendis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exceatus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auditempos</a:t>
            </a:r>
            <a:r>
              <a:rPr lang="en-US" sz="1000" dirty="0">
                <a:latin typeface="Arial"/>
                <a:cs typeface="Arial"/>
              </a:rPr>
              <a:t> rem </a:t>
            </a:r>
            <a:r>
              <a:rPr lang="en-US" sz="1000" dirty="0" err="1">
                <a:latin typeface="Arial"/>
                <a:cs typeface="Arial"/>
              </a:rPr>
              <a:t>quisciu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menducienis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quossi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voluptas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apero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omnimusdae</a:t>
            </a:r>
            <a:r>
              <a:rPr lang="en-US" sz="1000" dirty="0">
                <a:latin typeface="Arial"/>
                <a:cs typeface="Arial"/>
              </a:rPr>
              <a:t> plant </a:t>
            </a:r>
            <a:r>
              <a:rPr lang="en-US" sz="1000" dirty="0" err="1">
                <a:latin typeface="Arial"/>
                <a:cs typeface="Arial"/>
              </a:rPr>
              <a:t>labora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iduciendi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velicab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orehentus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essitiae</a:t>
            </a:r>
            <a:r>
              <a:rPr lang="en-US" sz="1000" dirty="0">
                <a:latin typeface="Arial"/>
                <a:cs typeface="Arial"/>
              </a:rPr>
              <a:t> sum </a:t>
            </a:r>
            <a:r>
              <a:rPr lang="en-US" sz="1000" dirty="0" err="1">
                <a:latin typeface="Arial"/>
                <a:cs typeface="Arial"/>
              </a:rPr>
              <a:t>doloreped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as alia </a:t>
            </a:r>
            <a:r>
              <a:rPr lang="en-US" sz="1000" dirty="0" err="1">
                <a:latin typeface="Arial"/>
                <a:cs typeface="Arial"/>
              </a:rPr>
              <a:t>volorec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Henienime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nobitios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minist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fuga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Exceaturem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maio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temquiditiam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rehenis</a:t>
            </a:r>
            <a:r>
              <a:rPr lang="en-US" sz="1000" dirty="0">
                <a:latin typeface="Arial"/>
                <a:cs typeface="Arial"/>
              </a:rPr>
              <a:t> abo. </a:t>
            </a:r>
            <a:r>
              <a:rPr lang="en-US" sz="1000" dirty="0" err="1">
                <a:latin typeface="Arial"/>
                <a:cs typeface="Arial"/>
              </a:rPr>
              <a:t>Pid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reptiaessum</a:t>
            </a:r>
            <a:r>
              <a:rPr lang="en-US" sz="1000" dirty="0">
                <a:latin typeface="Arial"/>
                <a:cs typeface="Arial"/>
              </a:rPr>
              <a:t> qui od qui </a:t>
            </a:r>
            <a:r>
              <a:rPr lang="en-US" sz="1000" dirty="0" err="1">
                <a:latin typeface="Arial"/>
                <a:cs typeface="Arial"/>
              </a:rPr>
              <a:t>volupta</a:t>
            </a:r>
            <a:r>
              <a:rPr lang="en-US" sz="1000" dirty="0">
                <a:latin typeface="Arial"/>
                <a:cs typeface="Arial"/>
              </a:rPr>
              <a:t> quam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nes</a:t>
            </a:r>
            <a:r>
              <a:rPr lang="en-US" sz="1000" dirty="0">
                <a:latin typeface="Arial"/>
                <a:cs typeface="Arial"/>
              </a:rPr>
              <a:t> et, </a:t>
            </a:r>
            <a:r>
              <a:rPr lang="en-US" sz="1000" dirty="0" err="1">
                <a:latin typeface="Arial"/>
                <a:cs typeface="Arial"/>
              </a:rPr>
              <a:t>ullabo</a:t>
            </a:r>
            <a:r>
              <a:rPr lang="en-US" sz="1000" dirty="0">
                <a:latin typeface="Arial"/>
                <a:cs typeface="Arial"/>
              </a:rPr>
              <a:t>. </a:t>
            </a:r>
          </a:p>
          <a:p>
            <a:endParaRPr lang="en-US" sz="1000" dirty="0"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harum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nos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natum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cupta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sedipsa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ndignis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inctem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rerchil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idus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asitia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bearum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quisFaci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nullent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otaquid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eratianis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acepell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uptatibus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consequi</a:t>
            </a:r>
            <a:endParaRPr lang="en-US" sz="1800" baseline="30000" dirty="0"/>
          </a:p>
        </p:txBody>
      </p:sp>
      <p:sp>
        <p:nvSpPr>
          <p:cNvPr id="14" name="TextBox 13"/>
          <p:cNvSpPr txBox="1"/>
          <p:nvPr/>
        </p:nvSpPr>
        <p:spPr>
          <a:xfrm>
            <a:off x="3491923" y="3050844"/>
            <a:ext cx="301871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8183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rgbClr val="008183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rgbClr val="008183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rgbClr val="008183"/>
                </a:solidFill>
                <a:latin typeface="Arial"/>
                <a:cs typeface="Arial"/>
              </a:rPr>
              <a:t>Ipsum</a:t>
            </a:r>
            <a:endParaRPr lang="en-US" sz="1400" b="1" dirty="0">
              <a:solidFill>
                <a:srgbClr val="008183"/>
              </a:solidFill>
              <a:latin typeface="Arial"/>
              <a:cs typeface="Arial"/>
            </a:endParaRPr>
          </a:p>
          <a:p>
            <a:r>
              <a:rPr lang="en-US" sz="1000" dirty="0" err="1">
                <a:latin typeface="Arial"/>
                <a:cs typeface="Arial"/>
              </a:rPr>
              <a:t>Alitiatent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quiatio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volorendia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sed</a:t>
            </a:r>
            <a:r>
              <a:rPr lang="en-US" sz="1000" dirty="0">
                <a:latin typeface="Arial"/>
                <a:cs typeface="Arial"/>
              </a:rPr>
              <a:t> quae </a:t>
            </a:r>
            <a:r>
              <a:rPr lang="en-US" sz="1000" dirty="0" err="1">
                <a:latin typeface="Arial"/>
                <a:cs typeface="Arial"/>
              </a:rPr>
              <a:t>resequae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omnihic</a:t>
            </a:r>
            <a:r>
              <a:rPr lang="en-US" sz="1000" dirty="0">
                <a:latin typeface="Arial"/>
                <a:cs typeface="Arial"/>
              </a:rPr>
              <a:t> to </a:t>
            </a:r>
            <a:r>
              <a:rPr lang="en-US" sz="1000" dirty="0" err="1">
                <a:latin typeface="Arial"/>
                <a:cs typeface="Arial"/>
              </a:rPr>
              <a:t>bearia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entis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ipienim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moloratibus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autatio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Lendunte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ped</a:t>
            </a:r>
            <a:r>
              <a:rPr lang="en-US" sz="1000" dirty="0">
                <a:latin typeface="Arial"/>
                <a:cs typeface="Arial"/>
              </a:rPr>
              <a:t> quam in </a:t>
            </a:r>
            <a:r>
              <a:rPr lang="en-US" sz="1000" dirty="0" err="1">
                <a:latin typeface="Arial"/>
                <a:cs typeface="Arial"/>
              </a:rPr>
              <a:t>comniscias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sunt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audipiduntus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core,Eque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officieniat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Verit</a:t>
            </a:r>
            <a:r>
              <a:rPr lang="en-US" sz="1000" dirty="0">
                <a:latin typeface="Arial"/>
                <a:cs typeface="Arial"/>
              </a:rPr>
              <a:t> ex et vent. Sum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, con </a:t>
            </a:r>
            <a:r>
              <a:rPr lang="en-US" sz="1000" dirty="0" err="1">
                <a:latin typeface="Arial"/>
                <a:cs typeface="Arial"/>
              </a:rPr>
              <a:t>pos</a:t>
            </a:r>
            <a:r>
              <a:rPr lang="en-US" sz="1000" dirty="0">
                <a:latin typeface="Arial"/>
                <a:cs typeface="Arial"/>
              </a:rPr>
              <a:t> am, od </a:t>
            </a:r>
            <a:r>
              <a:rPr lang="en-US" sz="1000" dirty="0" err="1">
                <a:latin typeface="Arial"/>
                <a:cs typeface="Arial"/>
              </a:rPr>
              <a:t>ellore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volescidest</a:t>
            </a:r>
            <a:r>
              <a:rPr lang="en-US" sz="1000" dirty="0">
                <a:latin typeface="Arial"/>
                <a:cs typeface="Arial"/>
              </a:rPr>
              <a:t>, tem. </a:t>
            </a:r>
            <a:r>
              <a:rPr lang="en-US" sz="1000" dirty="0" err="1">
                <a:latin typeface="Arial"/>
                <a:cs typeface="Arial"/>
              </a:rPr>
              <a:t>Itatinc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ieturita</a:t>
            </a:r>
            <a:r>
              <a:rPr lang="en-US" sz="1000" dirty="0">
                <a:latin typeface="Arial"/>
                <a:cs typeface="Arial"/>
              </a:rPr>
              <a:t> cum </a:t>
            </a:r>
            <a:r>
              <a:rPr lang="en-US" sz="1000" dirty="0" err="1">
                <a:latin typeface="Arial"/>
                <a:cs typeface="Arial"/>
              </a:rPr>
              <a:t>ressunt</a:t>
            </a:r>
            <a:r>
              <a:rPr lang="en-US" sz="1000" dirty="0">
                <a:latin typeface="Arial"/>
                <a:cs typeface="Arial"/>
              </a:rPr>
              <a:t> quo </a:t>
            </a:r>
            <a:r>
              <a:rPr lang="en-US" sz="1000" dirty="0" err="1">
                <a:latin typeface="Arial"/>
                <a:cs typeface="Arial"/>
              </a:rPr>
              <a:t>ommodis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auda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dolliqui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eturitatiis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porenda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ecesti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omnis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volorpo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reratur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modiori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onsequia</a:t>
            </a:r>
            <a:r>
              <a:rPr lang="en-US" sz="1000" dirty="0">
                <a:latin typeface="Arial"/>
                <a:cs typeface="Arial"/>
              </a:rPr>
              <a:t> sum sum, </a:t>
            </a:r>
            <a:r>
              <a:rPr lang="en-US" sz="1000" dirty="0" err="1">
                <a:latin typeface="Arial"/>
                <a:cs typeface="Arial"/>
              </a:rPr>
              <a:t>simus</a:t>
            </a:r>
            <a:r>
              <a:rPr lang="en-US" sz="1000" dirty="0">
                <a:latin typeface="Arial"/>
                <a:cs typeface="Arial"/>
              </a:rPr>
              <a:t> am </a:t>
            </a:r>
            <a:r>
              <a:rPr lang="en-US" sz="1000" dirty="0" err="1">
                <a:latin typeface="Arial"/>
                <a:cs typeface="Arial"/>
              </a:rPr>
              <a:t>erion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platemped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eari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diam</a:t>
            </a:r>
            <a:r>
              <a:rPr lang="en-US" sz="1000" dirty="0">
                <a:latin typeface="Arial"/>
                <a:cs typeface="Arial"/>
              </a:rPr>
              <a:t> dent </a:t>
            </a:r>
            <a:r>
              <a:rPr lang="en-US" sz="1000" dirty="0" err="1">
                <a:latin typeface="Arial"/>
                <a:cs typeface="Arial"/>
              </a:rPr>
              <a:t>esed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quame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Evellenit</a:t>
            </a:r>
            <a:r>
              <a:rPr lang="en-US" sz="1000" dirty="0">
                <a:latin typeface="Arial"/>
                <a:cs typeface="Arial"/>
              </a:rPr>
              <a:t> lam </a:t>
            </a:r>
            <a:r>
              <a:rPr lang="en-US" sz="1000" dirty="0" err="1">
                <a:latin typeface="Arial"/>
                <a:cs typeface="Arial"/>
              </a:rPr>
              <a:t>expelit</a:t>
            </a:r>
            <a:r>
              <a:rPr lang="en-US" sz="1000" dirty="0">
                <a:latin typeface="Arial"/>
                <a:cs typeface="Arial"/>
              </a:rPr>
              <a:t>.</a:t>
            </a:r>
          </a:p>
          <a:p>
            <a:endParaRPr lang="en-US" sz="1400" b="1" dirty="0">
              <a:latin typeface="Arial"/>
              <a:cs typeface="Arial"/>
            </a:endParaRPr>
          </a:p>
          <a:p>
            <a:r>
              <a:rPr lang="en-US" sz="1400" b="1" dirty="0">
                <a:solidFill>
                  <a:srgbClr val="008183"/>
                </a:solidFill>
                <a:latin typeface="Arial"/>
                <a:cs typeface="Arial"/>
              </a:rPr>
              <a:t>Subtitle </a:t>
            </a:r>
            <a:r>
              <a:rPr lang="en-US" sz="1400" b="1" dirty="0" err="1">
                <a:solidFill>
                  <a:srgbClr val="008183"/>
                </a:solidFill>
                <a:latin typeface="Arial"/>
                <a:cs typeface="Arial"/>
              </a:rPr>
              <a:t>Lorem</a:t>
            </a:r>
            <a:r>
              <a:rPr lang="en-US" sz="1400" b="1" dirty="0">
                <a:solidFill>
                  <a:srgbClr val="008183"/>
                </a:solidFill>
                <a:latin typeface="Arial"/>
                <a:cs typeface="Arial"/>
              </a:rPr>
              <a:t> </a:t>
            </a:r>
            <a:r>
              <a:rPr lang="en-US" sz="1400" b="1" dirty="0" err="1">
                <a:solidFill>
                  <a:srgbClr val="008183"/>
                </a:solidFill>
                <a:latin typeface="Arial"/>
                <a:cs typeface="Arial"/>
              </a:rPr>
              <a:t>Ipsum</a:t>
            </a:r>
            <a:r>
              <a:rPr lang="en-US" sz="1400" b="1" dirty="0">
                <a:solidFill>
                  <a:srgbClr val="008183"/>
                </a:solidFill>
                <a:latin typeface="Arial"/>
                <a:cs typeface="Arial"/>
              </a:rPr>
              <a:t> </a:t>
            </a:r>
          </a:p>
          <a:p>
            <a:r>
              <a:rPr lang="en-US" sz="1000" dirty="0" err="1">
                <a:latin typeface="Arial"/>
                <a:cs typeface="Arial"/>
              </a:rPr>
              <a:t>acepe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niminum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facit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volorru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mquatius</a:t>
            </a:r>
            <a:r>
              <a:rPr lang="en-US" sz="1000" dirty="0">
                <a:latin typeface="Arial"/>
                <a:cs typeface="Arial"/>
              </a:rPr>
              <a:t>, cum </a:t>
            </a:r>
            <a:r>
              <a:rPr lang="en-US" sz="1000" dirty="0" err="1">
                <a:latin typeface="Arial"/>
                <a:cs typeface="Arial"/>
              </a:rPr>
              <a:t>nobis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explaborro</a:t>
            </a:r>
            <a:r>
              <a:rPr lang="en-US" sz="1000" dirty="0">
                <a:latin typeface="Arial"/>
                <a:cs typeface="Arial"/>
              </a:rPr>
              <a:t> od et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pellit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dolorum</a:t>
            </a:r>
            <a:r>
              <a:rPr lang="en-US" sz="1000" dirty="0">
                <a:latin typeface="Arial"/>
                <a:cs typeface="Arial"/>
              </a:rPr>
              <a:t> re </a:t>
            </a:r>
            <a:r>
              <a:rPr lang="en-US" sz="1000" dirty="0" err="1">
                <a:latin typeface="Arial"/>
                <a:cs typeface="Arial"/>
              </a:rPr>
              <a:t>pra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nist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exped</a:t>
            </a:r>
            <a:r>
              <a:rPr lang="en-US" sz="1000" dirty="0">
                <a:latin typeface="Arial"/>
                <a:cs typeface="Arial"/>
              </a:rPr>
              <a:t> quos </a:t>
            </a:r>
            <a:r>
              <a:rPr lang="en-US" sz="1000" dirty="0" err="1">
                <a:latin typeface="Arial"/>
                <a:cs typeface="Arial"/>
              </a:rPr>
              <a:t>delibus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estio</a:t>
            </a:r>
            <a:r>
              <a:rPr lang="en-US" sz="1000" dirty="0">
                <a:latin typeface="Arial"/>
                <a:cs typeface="Arial"/>
              </a:rPr>
              <a:t>. </a:t>
            </a:r>
            <a:r>
              <a:rPr lang="en-US" sz="1000" dirty="0" err="1">
                <a:latin typeface="Arial"/>
                <a:cs typeface="Arial"/>
              </a:rPr>
              <a:t>Ut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labore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vidundi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ciusam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dolupta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tiaturenecea</a:t>
            </a:r>
            <a:r>
              <a:rPr lang="en-US" sz="1000" dirty="0">
                <a:latin typeface="Arial"/>
                <a:cs typeface="Arial"/>
              </a:rPr>
              <a:t> vent </a:t>
            </a:r>
            <a:r>
              <a:rPr lang="en-US" sz="1000" dirty="0" err="1">
                <a:latin typeface="Arial"/>
                <a:cs typeface="Arial"/>
              </a:rPr>
              <a:t>doluptae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simaxim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usapicius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temolup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tatium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quamusam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erias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excepro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bea</a:t>
            </a:r>
            <a:r>
              <a:rPr lang="en-US" sz="1000" dirty="0">
                <a:latin typeface="Arial"/>
                <a:cs typeface="Arial"/>
              </a:rPr>
              <a:t> ate </a:t>
            </a:r>
            <a:r>
              <a:rPr lang="en-US" sz="1000" dirty="0" err="1">
                <a:latin typeface="Arial"/>
                <a:cs typeface="Arial"/>
              </a:rPr>
              <a:t>nobis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enecaborem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fugitaes.Otatur</a:t>
            </a:r>
            <a:r>
              <a:rPr lang="en-US" sz="1000" dirty="0">
                <a:latin typeface="Arial"/>
                <a:cs typeface="Arial"/>
              </a:rPr>
              <a:t> a </a:t>
            </a:r>
            <a:r>
              <a:rPr lang="en-US" sz="1000" dirty="0" err="1">
                <a:latin typeface="Arial"/>
                <a:cs typeface="Arial"/>
              </a:rPr>
              <a:t>quiberum</a:t>
            </a:r>
            <a:r>
              <a:rPr lang="en-US" sz="1000" dirty="0">
                <a:latin typeface="Arial"/>
                <a:cs typeface="Arial"/>
              </a:rPr>
              <a:t> non </a:t>
            </a:r>
            <a:r>
              <a:rPr lang="en-US" sz="1000" dirty="0" err="1">
                <a:latin typeface="Arial"/>
                <a:cs typeface="Arial"/>
              </a:rPr>
              <a:t>restia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consequatur</a:t>
            </a:r>
            <a:r>
              <a:rPr lang="en-US" sz="1000" dirty="0">
                <a:latin typeface="Arial"/>
                <a:cs typeface="Arial"/>
              </a:rPr>
              <a:t>, </a:t>
            </a:r>
            <a:r>
              <a:rPr lang="en-US" sz="1000" dirty="0" err="1">
                <a:latin typeface="Arial"/>
                <a:cs typeface="Arial"/>
              </a:rPr>
              <a:t>endis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molorro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reiciis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invelecum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renisci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ligendi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psaperumet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odignatem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fugia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dipidus</a:t>
            </a:r>
            <a:r>
              <a:rPr lang="en-US" sz="1000" dirty="0">
                <a:latin typeface="Arial"/>
                <a:cs typeface="Arial"/>
              </a:rPr>
              <a:t> am et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occae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prepudi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ciassin</a:t>
            </a:r>
            <a:r>
              <a:rPr lang="en-US" sz="1000" dirty="0">
                <a:latin typeface="Arial"/>
                <a:cs typeface="Arial"/>
              </a:rPr>
              <a:t> et </a:t>
            </a:r>
            <a:r>
              <a:rPr lang="en-US" sz="1000" dirty="0" err="1">
                <a:latin typeface="Arial"/>
                <a:cs typeface="Arial"/>
              </a:rPr>
              <a:t>dolupti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optas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exeruemporep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ernatiorro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cus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quidesci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consed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quia</a:t>
            </a:r>
            <a:r>
              <a:rPr lang="en-US" sz="1000" dirty="0">
                <a:latin typeface="Arial"/>
                <a:cs typeface="Arial"/>
              </a:rPr>
              <a:t> qui rem </a:t>
            </a:r>
            <a:r>
              <a:rPr lang="en-US" sz="1000" dirty="0" err="1">
                <a:latin typeface="Arial"/>
                <a:cs typeface="Arial"/>
              </a:rPr>
              <a:t>harita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sa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nobis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esed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quatet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que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volori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occae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prepudi</a:t>
            </a:r>
            <a:r>
              <a:rPr lang="en-US" sz="1000" dirty="0">
                <a:latin typeface="Arial"/>
                <a:cs typeface="Arial"/>
              </a:rPr>
              <a:t> </a:t>
            </a:r>
            <a:r>
              <a:rPr lang="en-US" sz="1000" dirty="0" err="1">
                <a:latin typeface="Arial"/>
                <a:cs typeface="Arial"/>
              </a:rPr>
              <a:t>ciassin</a:t>
            </a:r>
            <a:r>
              <a:rPr lang="en-US" sz="1000" dirty="0">
                <a:latin typeface="Arial"/>
                <a:cs typeface="Arial"/>
              </a:rPr>
              <a:t>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965179" y="3146087"/>
            <a:ext cx="2660404" cy="4231025"/>
          </a:xfrm>
          <a:prstGeom prst="rect">
            <a:avLst/>
          </a:prstGeom>
          <a:solidFill>
            <a:srgbClr val="53505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115022" y="3347952"/>
            <a:ext cx="2350135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Alitiatent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volorendia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resequae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omnihic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entis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ipienim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Lendunte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in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comniscias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audipiduntus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core,Eque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officieniat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Verit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ex et vent.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am, od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ellore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volescidest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tem.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Itatinc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ieturita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ressunt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dolliqui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eturitatiis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porenda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ecesti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volorpo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onsequia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sum,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erion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platemped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Evellenit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lam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expelit.acepe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niminum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facit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mquatius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cum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explaborro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od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pellit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quos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delibus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vidundi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ciusam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tiaturenecea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vent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simaxim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usapicius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temolup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tatium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quamusam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excepro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ate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enecaborem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fugitaes.Otatur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quiberum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non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restia</a:t>
            </a:r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5358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397958" cy="512064"/>
          </a:xfrm>
          <a:prstGeom prst="rect">
            <a:avLst/>
          </a:prstGeom>
        </p:spPr>
      </p:pic>
      <p:pic>
        <p:nvPicPr>
          <p:cNvPr id="13" name="Picture 12" descr="CAL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50566"/>
            <a:ext cx="2397958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35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8D3D6140-5CEB-5C4D-B732-F18DA5001C9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561046" y="6859247"/>
            <a:ext cx="2951714" cy="52498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356EBBB-DFE6-D44E-B53D-A0C04A4E994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838535" y="419056"/>
            <a:ext cx="2813229" cy="50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7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aahd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192499" cy="512064"/>
          </a:xfrm>
          <a:prstGeom prst="rect">
            <a:avLst/>
          </a:prstGeom>
        </p:spPr>
      </p:pic>
      <p:pic>
        <p:nvPicPr>
          <p:cNvPr id="14" name="Picture 13" descr="CAL_aahd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43505"/>
            <a:ext cx="2192499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289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englis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226365" cy="512064"/>
          </a:xfrm>
          <a:prstGeom prst="rect">
            <a:avLst/>
          </a:prstGeom>
        </p:spPr>
      </p:pic>
      <p:pic>
        <p:nvPicPr>
          <p:cNvPr id="13" name="Picture 12" descr="CAL_english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22342"/>
            <a:ext cx="2226365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42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576403" y="6836454"/>
            <a:ext cx="2551442" cy="53435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D6F2CC4F-4F08-B94F-9030-5CB4D4F226E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838535" y="414370"/>
            <a:ext cx="2551442" cy="53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255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5" name="Picture 4" descr="CAL_philosophy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526742" cy="512064"/>
          </a:xfrm>
          <a:prstGeom prst="rect">
            <a:avLst/>
          </a:prstGeom>
        </p:spPr>
      </p:pic>
      <p:pic>
        <p:nvPicPr>
          <p:cNvPr id="13" name="Picture 12" descr="CAL_philosophy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15281"/>
            <a:ext cx="2526742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0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sset 26__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52"/>
          <a:stretch/>
        </p:blipFill>
        <p:spPr>
          <a:xfrm>
            <a:off x="3399695" y="227229"/>
            <a:ext cx="3274410" cy="7327557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659165" y="227229"/>
            <a:ext cx="3163653" cy="2477653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67379" y="227229"/>
            <a:ext cx="3136221" cy="5030199"/>
          </a:xfrm>
          <a:prstGeom prst="rect">
            <a:avLst/>
          </a:prstGeom>
          <a:solidFill>
            <a:srgbClr val="4A494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6671231" y="2668304"/>
            <a:ext cx="3154884" cy="4886483"/>
          </a:xfrm>
          <a:solidFill>
            <a:schemeClr val="bg1">
              <a:lumMod val="85000"/>
            </a:schemeClr>
          </a:solidFill>
        </p:spPr>
      </p:sp>
      <p:sp>
        <p:nvSpPr>
          <p:cNvPr id="25" name="TextBox 24"/>
          <p:cNvSpPr txBox="1"/>
          <p:nvPr/>
        </p:nvSpPr>
        <p:spPr>
          <a:xfrm>
            <a:off x="6808859" y="1053975"/>
            <a:ext cx="285683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Subtitle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Ignihilliciis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dest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Quid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Eaque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Apis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Eosam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is Nus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Molor</a:t>
            </a:r>
            <a:r>
              <a:rPr lang="en-US" sz="1100" b="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100" b="1" dirty="0" err="1">
                <a:solidFill>
                  <a:schemeClr val="bg1"/>
                </a:solidFill>
                <a:latin typeface="Arial"/>
                <a:cs typeface="Arial"/>
              </a:rPr>
              <a:t>Aliquos</a:t>
            </a:r>
            <a:endParaRPr lang="en-US" sz="11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267379" y="5257428"/>
            <a:ext cx="3136221" cy="2297360"/>
          </a:xfrm>
          <a:solidFill>
            <a:srgbClr val="D9D9D9"/>
          </a:solidFill>
        </p:spPr>
      </p:sp>
      <p:sp>
        <p:nvSpPr>
          <p:cNvPr id="28" name="TextBox 27"/>
          <p:cNvSpPr txBox="1"/>
          <p:nvPr/>
        </p:nvSpPr>
        <p:spPr>
          <a:xfrm>
            <a:off x="406636" y="358866"/>
            <a:ext cx="282862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bg1"/>
                </a:solidFill>
                <a:latin typeface="Arial Black"/>
                <a:cs typeface="Arial Black"/>
              </a:rPr>
              <a:t>TITLE LOREM IPSUM DOLOR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Imillab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di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amendis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auditempos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rem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quisciu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menducienis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quossi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apero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omnimusdae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plant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labora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iduciendi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velicab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orehentus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essitiae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doloreped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as alia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volorec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tatatem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Henienime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nobitios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minist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Exceaturem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maio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temquiditiam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rehenis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abo.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Pid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reptiaessum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od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ullabo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  <a:p>
            <a:endParaRPr lang="en-US" sz="1000" dirty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harum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natum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cupta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sedipsa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ndignis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rerchil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idus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asitia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bearum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quisFaci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otaquid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eratianis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experro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acepell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uptatibus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dolore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accaestia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volorro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blacculparum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vitaspere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nis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ipistiust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consedi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sit, to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modigniOvid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nullores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labo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Incte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necus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et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untoribusdae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pa sit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autemol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et, quam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estent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samus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officia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conserest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simo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ommolo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quae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consequam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raes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quo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quuntias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voluptat.Mollenimet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doluptat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vel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il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moluptaquam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latiorum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a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alignam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atur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?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Ibearchicae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qui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te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consent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uptatio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imollorestia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serum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fuga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. Nam,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ut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1000" dirty="0" err="1">
                <a:solidFill>
                  <a:schemeClr val="bg1"/>
                </a:solidFill>
                <a:latin typeface="Arial"/>
                <a:cs typeface="Arial"/>
              </a:rPr>
              <a:t>aborehendic</a:t>
            </a: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 tem et.</a:t>
            </a:r>
            <a:endParaRPr lang="en-US" sz="1800" baseline="30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61046" y="5089134"/>
            <a:ext cx="2951714" cy="164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rial"/>
                <a:cs typeface="Arial"/>
              </a:rPr>
              <a:t>FIRST LASTNAME</a:t>
            </a:r>
          </a:p>
          <a:p>
            <a:r>
              <a:rPr lang="en-US" sz="1050" i="1" dirty="0">
                <a:solidFill>
                  <a:schemeClr val="bg1"/>
                </a:solidFill>
                <a:latin typeface="Arial"/>
                <a:cs typeface="Arial"/>
              </a:rPr>
              <a:t>TITLE ASSOCIATE PROFESSOR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206 Linton Hall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East Lansing, MI 48824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(517) 353-6720</a:t>
            </a:r>
          </a:p>
          <a:p>
            <a:r>
              <a:rPr lang="en-US" sz="1050" dirty="0">
                <a:solidFill>
                  <a:schemeClr val="bg1"/>
                </a:solidFill>
                <a:latin typeface="Arial"/>
                <a:cs typeface="Arial"/>
              </a:rPr>
              <a:t>email@msu.edu</a:t>
            </a:r>
          </a:p>
          <a:p>
            <a:endParaRPr lang="en-US" sz="1300" dirty="0">
              <a:solidFill>
                <a:schemeClr val="bg1"/>
              </a:solidFill>
              <a:latin typeface="Arial"/>
              <a:cs typeface="Arial"/>
            </a:endParaRPr>
          </a:p>
          <a:p>
            <a:pPr>
              <a:lnSpc>
                <a:spcPct val="120000"/>
              </a:lnSpc>
            </a:pPr>
            <a:r>
              <a:rPr lang="en-US" sz="1600" dirty="0" err="1">
                <a:solidFill>
                  <a:schemeClr val="bg1"/>
                </a:solidFill>
                <a:latin typeface="Arial"/>
                <a:cs typeface="Arial"/>
              </a:rPr>
              <a:t>cal.msu.edu</a:t>
            </a:r>
            <a:endParaRPr lang="en-US" sz="1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pic>
        <p:nvPicPr>
          <p:cNvPr id="7" name="Picture 6" descr="CAL_rc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859" y="358866"/>
            <a:ext cx="2323395" cy="512064"/>
          </a:xfrm>
          <a:prstGeom prst="rect">
            <a:avLst/>
          </a:prstGeom>
        </p:spPr>
      </p:pic>
      <p:pic>
        <p:nvPicPr>
          <p:cNvPr id="14" name="Picture 13" descr="CAL_rcs_logo_vector_white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046" y="6801169"/>
            <a:ext cx="2323395" cy="512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578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6289</Words>
  <Application>Microsoft Macintosh PowerPoint</Application>
  <PresentationFormat>Custom</PresentationFormat>
  <Paragraphs>387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Arial Black</vt:lpstr>
      <vt:lpstr>Calibri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 Staff</dc:creator>
  <cp:lastModifiedBy>Ilya Hardey</cp:lastModifiedBy>
  <cp:revision>38</cp:revision>
  <cp:lastPrinted>2017-03-15T20:02:20Z</cp:lastPrinted>
  <dcterms:created xsi:type="dcterms:W3CDTF">2014-07-08T13:44:13Z</dcterms:created>
  <dcterms:modified xsi:type="dcterms:W3CDTF">2021-05-27T18:51:54Z</dcterms:modified>
</cp:coreProperties>
</file>