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9" r:id="rId2"/>
    <p:sldId id="263" r:id="rId3"/>
    <p:sldId id="264" r:id="rId4"/>
    <p:sldId id="28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58" r:id="rId27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29721"/>
    <a:srgbClr val="0B3D2B"/>
    <a:srgbClr val="5F9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0" autoAdjust="0"/>
    <p:restoredTop sz="94656"/>
  </p:normalViewPr>
  <p:slideViewPr>
    <p:cSldViewPr snapToGrid="0" snapToObjects="1" showGuides="1">
      <p:cViewPr varScale="1">
        <p:scale>
          <a:sx n="94" d="100"/>
          <a:sy n="94" d="100"/>
        </p:scale>
        <p:origin x="1832" y="200"/>
      </p:cViewPr>
      <p:guideLst>
        <p:guide orient="horz" pos="223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D9F3C-321D-E645-9F2A-076A8167282D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7DF4F-349C-774A-9A84-BF5918901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6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7DF4F-349C-774A-9A84-BF591890125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7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69975" y="2058988"/>
            <a:ext cx="2954338" cy="362267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865688" y="2058988"/>
            <a:ext cx="1992312" cy="413067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7208838" y="2058988"/>
            <a:ext cx="2551112" cy="28749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2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7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0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5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9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4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2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239" y="190492"/>
            <a:ext cx="9602379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749959" y="988628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flyer</a:t>
            </a:r>
          </a:p>
        </p:txBody>
      </p:sp>
      <p:pic>
        <p:nvPicPr>
          <p:cNvPr id="6" name="Picture 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7FB1FFC-7160-2644-A234-D9D13D17A237}"/>
              </a:ext>
            </a:extLst>
          </p:cNvPr>
          <p:cNvSpPr txBox="1">
            <a:spLocks/>
          </p:cNvSpPr>
          <p:nvPr/>
        </p:nvSpPr>
        <p:spPr>
          <a:xfrm>
            <a:off x="510623" y="3549616"/>
            <a:ext cx="9144641" cy="41202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FIND YOUR DEPARTMENT and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your titles in ALL CAPS, and the professor name and title in ALL CAPS.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The text size of the title can be decreased if it is too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any applicable info in subtitles and paragraphs on the rest of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Include your department name at the top with the MSU CAL logo.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Click the image icon to locate an image on your computer or drag in a photo and place it in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Save your document with only the remaining, completed, brochure pages.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804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religiou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11" y="358866"/>
            <a:ext cx="2973910" cy="512064"/>
          </a:xfrm>
          <a:prstGeom prst="rect">
            <a:avLst/>
          </a:prstGeom>
        </p:spPr>
      </p:pic>
      <p:pic>
        <p:nvPicPr>
          <p:cNvPr id="13" name="Picture 12" descr="CAL_religiou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850" y="6801169"/>
            <a:ext cx="2973910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82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theatre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274167" cy="512064"/>
          </a:xfrm>
          <a:prstGeom prst="rect">
            <a:avLst/>
          </a:prstGeom>
        </p:spPr>
      </p:pic>
      <p:pic>
        <p:nvPicPr>
          <p:cNvPr id="14" name="Picture 13" descr="CAL_theatre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274167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1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wrac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873248" cy="512064"/>
          </a:xfrm>
          <a:prstGeom prst="rect">
            <a:avLst/>
          </a:prstGeom>
        </p:spPr>
      </p:pic>
      <p:pic>
        <p:nvPicPr>
          <p:cNvPr id="13" name="Picture 12" descr="CAL_wrac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873248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64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digitalhum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242616" cy="512064"/>
          </a:xfrm>
          <a:prstGeom prst="rect">
            <a:avLst/>
          </a:prstGeom>
        </p:spPr>
      </p:pic>
      <p:pic>
        <p:nvPicPr>
          <p:cNvPr id="14" name="Picture 13" descr="CAL_digitalhum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242616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50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experiencearc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353149" cy="512064"/>
          </a:xfrm>
          <a:prstGeom prst="rect">
            <a:avLst/>
          </a:prstGeom>
        </p:spPr>
      </p:pic>
      <p:pic>
        <p:nvPicPr>
          <p:cNvPr id="13" name="Picture 12" descr="CAL_experiencearc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353149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17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global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163651" cy="512064"/>
          </a:xfrm>
          <a:prstGeom prst="rect">
            <a:avLst/>
          </a:prstGeom>
        </p:spPr>
      </p:pic>
      <p:pic>
        <p:nvPicPr>
          <p:cNvPr id="14" name="Picture 13" descr="CAL_global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163651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55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museum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242616" cy="512064"/>
          </a:xfrm>
          <a:prstGeom prst="rect">
            <a:avLst/>
          </a:prstGeom>
        </p:spPr>
      </p:pic>
      <p:pic>
        <p:nvPicPr>
          <p:cNvPr id="13" name="Picture 12" descr="CAL_museum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242616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42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F33DD5B-CA1E-B546-B44B-ABDCAB9A67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8411" y="370442"/>
            <a:ext cx="2833303" cy="4347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28637D3-AF2C-4F4C-8166-68D65E9E98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1046" y="6860426"/>
            <a:ext cx="2833303" cy="43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95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807" y="358866"/>
            <a:ext cx="2251411" cy="5120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994" y="6801169"/>
            <a:ext cx="2251411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842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66AF4B-503D-3643-9FEA-1D00FFE35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382" y="353932"/>
            <a:ext cx="2849963" cy="51416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82C2C0F-6576-7E48-9E0B-C5E05A6A6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569" y="6797543"/>
            <a:ext cx="2849963" cy="51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8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pic>
        <p:nvPicPr>
          <p:cNvPr id="17" name="Picture 16" descr="MSU-Wordmark-White (1)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8" y="379424"/>
            <a:ext cx="1783078" cy="59436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3" name="Picture 22" descr="MSU-Wordmark-White (1)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590" y="6830398"/>
            <a:ext cx="1784190" cy="59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230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D6C6847-C9BB-D84F-AA9E-F8FE59738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1430" y="347291"/>
            <a:ext cx="2276271" cy="53816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5643848-2B25-D74F-A82A-535CCBFAC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792589"/>
            <a:ext cx="2276271" cy="53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964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3A6D6A2-A90C-CB40-AD3F-B4D912CD2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8342" y="345509"/>
            <a:ext cx="2314083" cy="5341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2ABD341-8F40-6944-A235-3392E3BF7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794590"/>
            <a:ext cx="2314083" cy="53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67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1667A7-6861-7840-8948-CCC2DB2DE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810766"/>
            <a:ext cx="2450589" cy="5160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C651145-5B96-FB41-92F8-4B70B060D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0434" y="355187"/>
            <a:ext cx="2450589" cy="51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80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DECB83-123E-BB4D-9321-9598EB49A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792625"/>
            <a:ext cx="2434790" cy="5380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E69F64A-64E0-4D49-91CE-30496F3BE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383" y="342963"/>
            <a:ext cx="2434790" cy="5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1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D2260D2-40B7-AE4A-93F2-4E6761560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802094"/>
            <a:ext cx="2497968" cy="5131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3F39AB9-6A31-3841-B128-7EDCD1342F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1212" y="360900"/>
            <a:ext cx="2497968" cy="51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5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65142D-941A-FE4D-B076-F6221BD07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994" y="6803946"/>
            <a:ext cx="2814595" cy="5208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67DC33B-7D56-714E-AA4A-761F79E92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382" y="358866"/>
            <a:ext cx="2814595" cy="5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485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60738" y="223544"/>
            <a:ext cx="3136221" cy="729392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96960" y="227273"/>
            <a:ext cx="3329836" cy="7290200"/>
          </a:xfrm>
          <a:solidFill>
            <a:srgbClr val="D9D9D9"/>
          </a:solidFill>
        </p:spPr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13324" y="227273"/>
            <a:ext cx="3147414" cy="1925135"/>
          </a:xfrm>
          <a:solidFill>
            <a:srgbClr val="D9D9D9"/>
          </a:solidFill>
        </p:spPr>
      </p:sp>
      <p:sp>
        <p:nvSpPr>
          <p:cNvPr id="8" name="TextBox 7"/>
          <p:cNvSpPr txBox="1"/>
          <p:nvPr/>
        </p:nvSpPr>
        <p:spPr>
          <a:xfrm>
            <a:off x="213324" y="2297370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529721"/>
                </a:solidFill>
                <a:latin typeface="Arial Black"/>
                <a:cs typeface="Arial Black"/>
              </a:rPr>
              <a:t>TITLE LOREM IPSUM DOLOR SUM ENIS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accaestia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blacculparum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vitaspere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ipistiust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consedi</a:t>
            </a:r>
            <a:r>
              <a:rPr lang="en-US" sz="1000" dirty="0">
                <a:latin typeface="Arial"/>
                <a:cs typeface="Arial"/>
              </a:rPr>
              <a:t> sit, to </a:t>
            </a:r>
            <a:r>
              <a:rPr lang="en-US" sz="1000" dirty="0" err="1">
                <a:latin typeface="Arial"/>
                <a:cs typeface="Arial"/>
              </a:rPr>
              <a:t>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modigniOvid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Incte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necus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untoribusdae</a:t>
            </a:r>
            <a:r>
              <a:rPr lang="en-US" sz="1000" dirty="0">
                <a:latin typeface="Arial"/>
                <a:cs typeface="Arial"/>
              </a:rPr>
              <a:t> pa sit </a:t>
            </a:r>
            <a:r>
              <a:rPr lang="en-US" sz="1000" dirty="0" err="1">
                <a:latin typeface="Arial"/>
                <a:cs typeface="Arial"/>
              </a:rPr>
              <a:t>autemol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conserest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simo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ommolo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consequam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raes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quuntias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voluptat.Mollenimet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moluptaquam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latiorum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alignam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atur</a:t>
            </a:r>
            <a:r>
              <a:rPr lang="en-US" sz="1000" dirty="0">
                <a:latin typeface="Arial"/>
                <a:cs typeface="Arial"/>
              </a:rPr>
              <a:t>? </a:t>
            </a:r>
            <a:r>
              <a:rPr lang="en-US" sz="1000" dirty="0" err="1">
                <a:latin typeface="Arial"/>
                <a:cs typeface="Arial"/>
              </a:rPr>
              <a:t>Ibearchicae</a:t>
            </a:r>
            <a:r>
              <a:rPr lang="en-US" sz="1000" dirty="0">
                <a:latin typeface="Arial"/>
                <a:cs typeface="Arial"/>
              </a:rPr>
              <a:t> qui </a:t>
            </a:r>
            <a:r>
              <a:rPr lang="en-US" sz="1000" dirty="0" err="1">
                <a:latin typeface="Arial"/>
                <a:cs typeface="Arial"/>
              </a:rPr>
              <a:t>te</a:t>
            </a:r>
            <a:r>
              <a:rPr lang="en-US" sz="1000" dirty="0">
                <a:latin typeface="Arial"/>
                <a:cs typeface="Arial"/>
              </a:rPr>
              <a:t> consent </a:t>
            </a:r>
            <a:r>
              <a:rPr lang="en-US" sz="1000" dirty="0" err="1">
                <a:latin typeface="Arial"/>
                <a:cs typeface="Arial"/>
              </a:rPr>
              <a:t>uptatio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imollorestia</a:t>
            </a:r>
            <a:r>
              <a:rPr lang="en-US" sz="1000" dirty="0">
                <a:latin typeface="Arial"/>
                <a:cs typeface="Arial"/>
              </a:rPr>
              <a:t> serum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Nam,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aborehendic</a:t>
            </a:r>
            <a:r>
              <a:rPr lang="en-US" sz="1000" dirty="0">
                <a:latin typeface="Arial"/>
                <a:cs typeface="Arial"/>
              </a:rPr>
              <a:t> tem et, quam </a:t>
            </a:r>
            <a:r>
              <a:rPr lang="en-US" sz="1000" dirty="0" err="1">
                <a:latin typeface="Arial"/>
                <a:cs typeface="Arial"/>
              </a:rPr>
              <a:t>estent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samus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moluptas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officia</a:t>
            </a:r>
            <a:endParaRPr lang="en-US" sz="18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3507797" y="353297"/>
            <a:ext cx="2828629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volorpo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onsequia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sum,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erion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platemped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Evellenit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lam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expelit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  <a:p>
            <a:endParaRPr lang="en-US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niminum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facit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mquatius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explaborro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od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pellit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quos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delibus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vidundi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ciusam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tiaturenecea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vent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simaxim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usapicius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temolup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tatium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quamusam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excepro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ate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enecaborem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fugitaes.Otatur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quiberum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non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reiciis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invelecum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renisci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ligendi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psaperumet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odignatem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dipidus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occae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prepudi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ciassin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exeruemporep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ernatiorro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quidesci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harita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lam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nistempossit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audante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dolesciam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vento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ent.Ipient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videlenda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ditate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landictate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ma sinus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apidi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inctate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omnimin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exernament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harumquiate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enisquis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exeribus.Oleseni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tintia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andelibera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 voles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estiis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dolor 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laudis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digenis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maioriatur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</a:t>
            </a:r>
          </a:p>
          <a:p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dolorem</a:t>
            </a:r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535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397958" cy="512064"/>
          </a:xfrm>
          <a:prstGeom prst="rect">
            <a:avLst/>
          </a:prstGeom>
        </p:spPr>
      </p:pic>
      <p:pic>
        <p:nvPicPr>
          <p:cNvPr id="13" name="Picture 12" descr="CAL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50566"/>
            <a:ext cx="2397958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5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F6CBFDD-7BB9-FF45-8F03-C9B4811C669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561046" y="6859247"/>
            <a:ext cx="2839754" cy="5050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B188A79-819D-B341-BB7F-0BAE94E75A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808859" y="416554"/>
            <a:ext cx="2839754" cy="50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aahd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192499" cy="512064"/>
          </a:xfrm>
          <a:prstGeom prst="rect">
            <a:avLst/>
          </a:prstGeom>
        </p:spPr>
      </p:pic>
      <p:pic>
        <p:nvPicPr>
          <p:cNvPr id="14" name="Picture 13" descr="CAL_aahd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43505"/>
            <a:ext cx="2192499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8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englis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226365" cy="512064"/>
          </a:xfrm>
          <a:prstGeom prst="rect">
            <a:avLst/>
          </a:prstGeom>
        </p:spPr>
      </p:pic>
      <p:pic>
        <p:nvPicPr>
          <p:cNvPr id="13" name="Picture 12" descr="CAL_englis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22342"/>
            <a:ext cx="2226365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2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557823" y="6836454"/>
            <a:ext cx="2488135" cy="5210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1460089-CDCD-CC4A-9532-E507651BC3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818121" y="450993"/>
            <a:ext cx="2488135" cy="52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5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philosophy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526742" cy="512064"/>
          </a:xfrm>
          <a:prstGeom prst="rect">
            <a:avLst/>
          </a:prstGeom>
        </p:spPr>
      </p:pic>
      <p:pic>
        <p:nvPicPr>
          <p:cNvPr id="13" name="Picture 12" descr="CAL_philosophy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15281"/>
            <a:ext cx="2526742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 cop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89488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529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rc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323395" cy="512064"/>
          </a:xfrm>
          <a:prstGeom prst="rect">
            <a:avLst/>
          </a:prstGeom>
        </p:spPr>
      </p:pic>
      <p:pic>
        <p:nvPicPr>
          <p:cNvPr id="14" name="Picture 13" descr="CAL_rc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323395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578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6351</Words>
  <Application>Microsoft Macintosh PowerPoint</Application>
  <PresentationFormat>Custom</PresentationFormat>
  <Paragraphs>388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37</cp:revision>
  <cp:lastPrinted>2017-03-15T19:39:07Z</cp:lastPrinted>
  <dcterms:created xsi:type="dcterms:W3CDTF">2014-07-08T13:44:13Z</dcterms:created>
  <dcterms:modified xsi:type="dcterms:W3CDTF">2021-05-27T18:49:35Z</dcterms:modified>
</cp:coreProperties>
</file>