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1" r:id="rId1"/>
  </p:sldMasterIdLst>
  <p:notesMasterIdLst>
    <p:notesMasterId r:id="rId4"/>
  </p:notesMasterIdLst>
  <p:handoutMasterIdLst>
    <p:handoutMasterId r:id="rId5"/>
  </p:handoutMasterIdLst>
  <p:sldIdLst>
    <p:sldId id="270" r:id="rId2"/>
    <p:sldId id="271" r:id="rId3"/>
  </p:sldIdLst>
  <p:sldSz cx="9144000" cy="6858000" type="screen4x3"/>
  <p:notesSz cx="6858000" cy="9144000"/>
  <p:defaultTextStyle>
    <a:defPPr>
      <a:defRPr lang="en-US"/>
    </a:defPPr>
    <a:lvl1pPr marL="0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0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9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8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8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7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6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6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362D"/>
    <a:srgbClr val="83A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84" autoAdjust="0"/>
    <p:restoredTop sz="94660"/>
  </p:normalViewPr>
  <p:slideViewPr>
    <p:cSldViewPr snapToGrid="0" snapToObjects="1">
      <p:cViewPr>
        <p:scale>
          <a:sx n="85" d="100"/>
          <a:sy n="85" d="100"/>
        </p:scale>
        <p:origin x="-3016" y="-1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686C9-D67E-3746-9327-5705F3DCCF19}" type="datetimeFigureOut">
              <a:rPr lang="en-US" smtClean="0"/>
              <a:t>10/5/16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B9505-7829-B84E-BA8D-ABCE77F14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43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B05E2-DF73-B945-BC83-2B1206B8557B}" type="datetimeFigureOut">
              <a:rPr lang="en-US" smtClean="0"/>
              <a:t>10/5/16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809B1-7E05-B148-B613-EFA2FEA00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1336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876" y="0"/>
            <a:ext cx="9144000" cy="6858000"/>
          </a:xfrm>
          <a:prstGeom prst="rect">
            <a:avLst/>
          </a:prstGeom>
          <a:solidFill>
            <a:srgbClr val="13362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helmet_white (2).eps"/>
          <p:cNvPicPr>
            <a:picLocks noChangeAspect="1"/>
          </p:cNvPicPr>
          <p:nvPr userDrawn="1"/>
        </p:nvPicPr>
        <p:blipFill>
          <a:blip r:embed="rId2">
            <a:alphaModFix am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61" y="-875292"/>
            <a:ext cx="7616072" cy="884447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851629" y="2762621"/>
            <a:ext cx="6583363" cy="865189"/>
          </a:xfrm>
          <a:prstGeom prst="rect">
            <a:avLst/>
          </a:prstGeom>
        </p:spPr>
        <p:txBody>
          <a:bodyPr vert="horz"/>
          <a:lstStyle>
            <a:lvl1pPr>
              <a:defRPr sz="56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32215" y="6481097"/>
            <a:ext cx="279570" cy="221782"/>
          </a:xfrm>
          <a:prstGeom prst="rect">
            <a:avLst/>
          </a:prstGeom>
        </p:spPr>
        <p:txBody>
          <a:bodyPr lIns="38396" tIns="19198" rIns="38396" bIns="19198"/>
          <a:lstStyle>
            <a:lvl1pPr algn="ctr">
              <a:defRPr sz="800">
                <a:solidFill>
                  <a:srgbClr val="13362D"/>
                </a:solidFill>
              </a:defRPr>
            </a:lvl1pPr>
          </a:lstStyle>
          <a:p>
            <a:fld id="{73AD0363-BBEA-5A4C-BB5B-A2508ACEB7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702879"/>
            <a:ext cx="9144000" cy="155121"/>
          </a:xfrm>
          <a:prstGeom prst="rect">
            <a:avLst/>
          </a:prstGeom>
          <a:solidFill>
            <a:srgbClr val="77A4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396" tIns="19198" rIns="38396" bIns="19198" rtlCol="0" anchor="ctr"/>
          <a:lstStyle/>
          <a:p>
            <a:pPr algn="ctr"/>
            <a:endParaRPr lang="en-US"/>
          </a:p>
        </p:txBody>
      </p:sp>
      <p:sp>
        <p:nvSpPr>
          <p:cNvPr id="17" name="Shape 18"/>
          <p:cNvSpPr/>
          <p:nvPr/>
        </p:nvSpPr>
        <p:spPr>
          <a:xfrm>
            <a:off x="1875" y="6707479"/>
            <a:ext cx="9142810" cy="159452"/>
          </a:xfrm>
          <a:prstGeom prst="rect">
            <a:avLst/>
          </a:prstGeom>
          <a:noFill/>
          <a:ln w="12700">
            <a:miter lim="400000"/>
          </a:ln>
        </p:spPr>
        <p:txBody>
          <a:bodyPr lIns="29996" tIns="29996" rIns="29996" bIns="29996" anchor="ctr"/>
          <a:lstStyle/>
          <a:p>
            <a:pPr>
              <a:defRPr sz="3200"/>
            </a:pPr>
            <a:endParaRPr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Shape 18"/>
          <p:cNvSpPr/>
          <p:nvPr userDrawn="1"/>
        </p:nvSpPr>
        <p:spPr>
          <a:xfrm>
            <a:off x="1875" y="6707479"/>
            <a:ext cx="9142810" cy="159452"/>
          </a:xfrm>
          <a:prstGeom prst="rect">
            <a:avLst/>
          </a:prstGeom>
          <a:noFill/>
          <a:ln w="12700">
            <a:miter lim="400000"/>
          </a:ln>
        </p:spPr>
        <p:txBody>
          <a:bodyPr lIns="29996" tIns="29996" rIns="29996" bIns="29996" anchor="ctr"/>
          <a:lstStyle/>
          <a:p>
            <a:pPr>
              <a:defRPr sz="3200"/>
            </a:pPr>
            <a:endParaRPr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 descr="MSU_CAL_logo_helmet_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50" y="363058"/>
            <a:ext cx="2171396" cy="52594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707479"/>
            <a:ext cx="9144000" cy="164052"/>
          </a:xfrm>
          <a:prstGeom prst="rect">
            <a:avLst/>
          </a:prstGeom>
          <a:solidFill>
            <a:srgbClr val="83A1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851629" y="3614582"/>
            <a:ext cx="4117975" cy="346075"/>
          </a:xfrm>
          <a:prstGeom prst="rect">
            <a:avLst/>
          </a:prstGeom>
        </p:spPr>
        <p:txBody>
          <a:bodyPr vert="horz"/>
          <a:lstStyle>
            <a:lvl1pPr>
              <a:defRPr sz="2250" b="0" i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Subtitle or Presenter Name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851629" y="3978422"/>
            <a:ext cx="1066800" cy="349250"/>
          </a:xfrm>
          <a:prstGeom prst="rect">
            <a:avLst/>
          </a:prstGeom>
        </p:spPr>
        <p:txBody>
          <a:bodyPr vert="horz"/>
          <a:lstStyle>
            <a:lvl1pPr>
              <a:defRPr sz="15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32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-1" y="0"/>
            <a:ext cx="4327407" cy="6503325"/>
          </a:xfrm>
          <a:prstGeom prst="rect">
            <a:avLst/>
          </a:prstGeom>
        </p:spPr>
        <p:txBody>
          <a:bodyPr vert="horz" lIns="38396" tIns="19198" rIns="38396" bIns="19198"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469190" y="7938"/>
            <a:ext cx="4674809" cy="3161014"/>
          </a:xfrm>
          <a:prstGeom prst="rect">
            <a:avLst/>
          </a:prstGeom>
        </p:spPr>
        <p:txBody>
          <a:bodyPr vert="horz" lIns="38396" tIns="19198" rIns="38396" bIns="19198"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4469190" y="3320143"/>
            <a:ext cx="4674810" cy="3183051"/>
          </a:xfrm>
          <a:prstGeom prst="rect">
            <a:avLst/>
          </a:prstGeom>
        </p:spPr>
        <p:txBody>
          <a:bodyPr vert="horz" lIns="38396" tIns="19198" rIns="38396" bIns="19198"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33094" y="6514197"/>
            <a:ext cx="6592622" cy="365125"/>
          </a:xfrm>
          <a:prstGeom prst="rect">
            <a:avLst/>
          </a:prstGeom>
          <a:solidFill>
            <a:srgbClr val="83A1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6559529" y="6516316"/>
            <a:ext cx="2593878" cy="365125"/>
          </a:xfrm>
          <a:prstGeom prst="rect">
            <a:avLst/>
          </a:prstGeom>
          <a:solidFill>
            <a:srgbClr val="1336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89437" y="6550660"/>
            <a:ext cx="2506132" cy="294314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569" y="6597642"/>
            <a:ext cx="291656" cy="206376"/>
          </a:xfrm>
          <a:prstGeom prst="rect">
            <a:avLst/>
          </a:prstGeom>
        </p:spPr>
        <p:txBody>
          <a:bodyPr lIns="38396" tIns="19198" rIns="38396" bIns="19198"/>
          <a:lstStyle>
            <a:lvl1pPr algn="l">
              <a:defRPr sz="8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7377" y="6506500"/>
            <a:ext cx="2895223" cy="365125"/>
          </a:xfrm>
          <a:prstGeom prst="rect">
            <a:avLst/>
          </a:prstGeom>
        </p:spPr>
        <p:txBody>
          <a:bodyPr vert="horz" lIns="38396" tIns="19198" rIns="38396" bIns="19198" rtlCol="0" anchor="ctr"/>
          <a:lstStyle>
            <a:lvl1pPr algn="l">
              <a:defRPr sz="1050" b="0" i="0">
                <a:solidFill>
                  <a:srgbClr val="13362D"/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Presentation Title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561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9639" cy="139700"/>
          </a:xfrm>
          <a:prstGeom prst="rect">
            <a:avLst/>
          </a:prstGeom>
          <a:solidFill>
            <a:srgbClr val="1336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396" tIns="19198" rIns="38396" bIns="19198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9639" cy="139700"/>
          </a:xfrm>
          <a:prstGeom prst="rect">
            <a:avLst/>
          </a:prstGeom>
          <a:solidFill>
            <a:srgbClr val="1336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396" tIns="19198" rIns="38396" bIns="19198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33094" y="6514197"/>
            <a:ext cx="6592622" cy="365125"/>
          </a:xfrm>
          <a:prstGeom prst="rect">
            <a:avLst/>
          </a:prstGeom>
          <a:solidFill>
            <a:srgbClr val="83A1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6559529" y="6516316"/>
            <a:ext cx="2593878" cy="365125"/>
          </a:xfrm>
          <a:prstGeom prst="rect">
            <a:avLst/>
          </a:prstGeom>
          <a:solidFill>
            <a:srgbClr val="1336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89437" y="6550660"/>
            <a:ext cx="2506132" cy="294314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569" y="6597642"/>
            <a:ext cx="291656" cy="206376"/>
          </a:xfrm>
          <a:prstGeom prst="rect">
            <a:avLst/>
          </a:prstGeom>
        </p:spPr>
        <p:txBody>
          <a:bodyPr lIns="38396" tIns="19198" rIns="38396" bIns="19198"/>
          <a:lstStyle>
            <a:lvl1pPr algn="l">
              <a:defRPr sz="8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7377" y="6506500"/>
            <a:ext cx="2895223" cy="365125"/>
          </a:xfrm>
          <a:prstGeom prst="rect">
            <a:avLst/>
          </a:prstGeom>
        </p:spPr>
        <p:txBody>
          <a:bodyPr vert="horz" lIns="38396" tIns="19198" rIns="38396" bIns="19198" rtlCol="0" anchor="ctr"/>
          <a:lstStyle>
            <a:lvl1pPr algn="l">
              <a:defRPr sz="1050" b="0" i="0">
                <a:solidFill>
                  <a:srgbClr val="13362D"/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Presentation Title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2416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Pa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9639" cy="6858000"/>
          </a:xfrm>
          <a:prstGeom prst="rect">
            <a:avLst/>
          </a:prstGeom>
        </p:spPr>
        <p:txBody>
          <a:bodyPr vert="horz" lIns="38396" tIns="19198" rIns="38396" bIns="19198"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372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rgbClr val="1336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876" y="0"/>
            <a:ext cx="9144000" cy="6858000"/>
          </a:xfrm>
          <a:prstGeom prst="rect">
            <a:avLst/>
          </a:prstGeom>
          <a:solidFill>
            <a:srgbClr val="13362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helmet_white (2).eps"/>
          <p:cNvPicPr>
            <a:picLocks noChangeAspect="1"/>
          </p:cNvPicPr>
          <p:nvPr userDrawn="1"/>
        </p:nvPicPr>
        <p:blipFill>
          <a:blip r:embed="rId2">
            <a:alphaModFix am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61" y="-875292"/>
            <a:ext cx="7616072" cy="88444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6702879"/>
            <a:ext cx="9144000" cy="155121"/>
          </a:xfrm>
          <a:prstGeom prst="rect">
            <a:avLst/>
          </a:prstGeom>
          <a:solidFill>
            <a:srgbClr val="77A4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396" tIns="19198" rIns="38396" bIns="19198" rtlCol="0" anchor="ctr"/>
          <a:lstStyle/>
          <a:p>
            <a:pPr algn="ctr"/>
            <a:endParaRPr lang="en-US"/>
          </a:p>
        </p:txBody>
      </p:sp>
      <p:sp>
        <p:nvSpPr>
          <p:cNvPr id="17" name="Shape 18"/>
          <p:cNvSpPr/>
          <p:nvPr/>
        </p:nvSpPr>
        <p:spPr>
          <a:xfrm>
            <a:off x="1875" y="6707479"/>
            <a:ext cx="9142810" cy="159452"/>
          </a:xfrm>
          <a:prstGeom prst="rect">
            <a:avLst/>
          </a:prstGeom>
          <a:noFill/>
          <a:ln w="12700">
            <a:miter lim="400000"/>
          </a:ln>
        </p:spPr>
        <p:txBody>
          <a:bodyPr lIns="29996" tIns="29996" rIns="29996" bIns="29996" anchor="ctr"/>
          <a:lstStyle/>
          <a:p>
            <a:pPr>
              <a:defRPr sz="3200"/>
            </a:pPr>
            <a:endParaRPr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Shape 18"/>
          <p:cNvSpPr/>
          <p:nvPr userDrawn="1"/>
        </p:nvSpPr>
        <p:spPr>
          <a:xfrm>
            <a:off x="1875" y="6707479"/>
            <a:ext cx="9142810" cy="159452"/>
          </a:xfrm>
          <a:prstGeom prst="rect">
            <a:avLst/>
          </a:prstGeom>
          <a:noFill/>
          <a:ln w="12700">
            <a:miter lim="400000"/>
          </a:ln>
        </p:spPr>
        <p:txBody>
          <a:bodyPr lIns="29996" tIns="29996" rIns="29996" bIns="29996" anchor="ctr"/>
          <a:lstStyle/>
          <a:p>
            <a:pPr>
              <a:defRPr sz="3200"/>
            </a:pPr>
            <a:endParaRPr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 descr="MSU_CAL_logo_helmet_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515" y="2721630"/>
            <a:ext cx="4822675" cy="116812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707479"/>
            <a:ext cx="9144000" cy="164052"/>
          </a:xfrm>
          <a:prstGeom prst="rect">
            <a:avLst/>
          </a:prstGeom>
          <a:solidFill>
            <a:srgbClr val="83A1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2949464" y="4476108"/>
            <a:ext cx="2529682" cy="423492"/>
          </a:xfrm>
          <a:prstGeom prst="rect">
            <a:avLst/>
          </a:prstGeom>
          <a:noFill/>
        </p:spPr>
        <p:txBody>
          <a:bodyPr wrap="square" lIns="38396" tIns="19198" rIns="38396" bIns="19198" rtlCol="0">
            <a:spAutoFit/>
          </a:bodyPr>
          <a:lstStyle/>
          <a:p>
            <a:pPr lvl="0" algn="ctr"/>
            <a:r>
              <a:rPr lang="en-US" sz="2500" b="1" i="0" dirty="0" err="1" smtClean="0">
                <a:solidFill>
                  <a:srgbClr val="FFFFFF"/>
                </a:solidFill>
                <a:latin typeface="+mj-lt"/>
                <a:cs typeface="Helvetica"/>
              </a:rPr>
              <a:t>cal.msu.edu</a:t>
            </a:r>
            <a:endParaRPr lang="en-US" sz="2500" b="1" i="0" dirty="0">
              <a:solidFill>
                <a:srgbClr val="FFFFFF"/>
              </a:solidFill>
              <a:latin typeface="+mj-lt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42296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876" y="0"/>
            <a:ext cx="9144000" cy="6858000"/>
          </a:xfrm>
          <a:prstGeom prst="rect">
            <a:avLst/>
          </a:prstGeom>
          <a:solidFill>
            <a:srgbClr val="13362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helmet_white (2).eps"/>
          <p:cNvPicPr>
            <a:picLocks noChangeAspect="1"/>
          </p:cNvPicPr>
          <p:nvPr userDrawn="1"/>
        </p:nvPicPr>
        <p:blipFill>
          <a:blip r:embed="rId2">
            <a:alphaModFix am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61" y="-875292"/>
            <a:ext cx="7616072" cy="8844470"/>
          </a:xfrm>
          <a:prstGeom prst="rect">
            <a:avLst/>
          </a:prstGeom>
        </p:spPr>
      </p:pic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856150" y="2762621"/>
            <a:ext cx="6583363" cy="865189"/>
          </a:xfrm>
          <a:prstGeom prst="rect">
            <a:avLst/>
          </a:prstGeom>
        </p:spPr>
        <p:txBody>
          <a:bodyPr vert="horz"/>
          <a:lstStyle>
            <a:lvl1pPr>
              <a:defRPr sz="56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Section </a:t>
            </a: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702879"/>
            <a:ext cx="9144000" cy="155121"/>
          </a:xfrm>
          <a:prstGeom prst="rect">
            <a:avLst/>
          </a:prstGeom>
          <a:solidFill>
            <a:srgbClr val="77A4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396" tIns="19198" rIns="38396" bIns="19198" rtlCol="0" anchor="ctr"/>
          <a:lstStyle/>
          <a:p>
            <a:pPr algn="ctr"/>
            <a:endParaRPr lang="en-US"/>
          </a:p>
        </p:txBody>
      </p:sp>
      <p:sp>
        <p:nvSpPr>
          <p:cNvPr id="12" name="Shape 18"/>
          <p:cNvSpPr/>
          <p:nvPr userDrawn="1"/>
        </p:nvSpPr>
        <p:spPr>
          <a:xfrm>
            <a:off x="1875" y="6707479"/>
            <a:ext cx="9142810" cy="159452"/>
          </a:xfrm>
          <a:prstGeom prst="rect">
            <a:avLst/>
          </a:prstGeom>
          <a:noFill/>
          <a:ln w="12700">
            <a:miter lim="400000"/>
          </a:ln>
        </p:spPr>
        <p:txBody>
          <a:bodyPr lIns="29996" tIns="29996" rIns="29996" bIns="29996" anchor="ctr"/>
          <a:lstStyle/>
          <a:p>
            <a:pPr>
              <a:defRPr sz="3200"/>
            </a:pPr>
            <a:endParaRPr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Shape 18"/>
          <p:cNvSpPr/>
          <p:nvPr userDrawn="1"/>
        </p:nvSpPr>
        <p:spPr>
          <a:xfrm>
            <a:off x="1875" y="6707479"/>
            <a:ext cx="9142810" cy="159452"/>
          </a:xfrm>
          <a:prstGeom prst="rect">
            <a:avLst/>
          </a:prstGeom>
          <a:noFill/>
          <a:ln w="12700">
            <a:miter lim="400000"/>
          </a:ln>
        </p:spPr>
        <p:txBody>
          <a:bodyPr lIns="29996" tIns="29996" rIns="29996" bIns="29996" anchor="ctr"/>
          <a:lstStyle/>
          <a:p>
            <a:pPr>
              <a:defRPr sz="3200"/>
            </a:pPr>
            <a:endParaRPr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5" name="Picture 14" descr="MSU_CAL_logo_helmet_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50" y="363058"/>
            <a:ext cx="2171396" cy="52594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6707479"/>
            <a:ext cx="9144000" cy="164052"/>
          </a:xfrm>
          <a:prstGeom prst="rect">
            <a:avLst/>
          </a:prstGeom>
          <a:solidFill>
            <a:srgbClr val="83A1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856150" y="3642804"/>
            <a:ext cx="4117975" cy="346075"/>
          </a:xfrm>
          <a:prstGeom prst="rect">
            <a:avLst/>
          </a:prstGeom>
        </p:spPr>
        <p:txBody>
          <a:bodyPr vert="horz"/>
          <a:lstStyle>
            <a:lvl1pPr>
              <a:defRPr sz="2250" b="0" i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Section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17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-33094" y="6514197"/>
            <a:ext cx="6592622" cy="365125"/>
          </a:xfrm>
          <a:prstGeom prst="rect">
            <a:avLst/>
          </a:prstGeom>
          <a:solidFill>
            <a:srgbClr val="83A1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>
            <a:off x="6559529" y="6516316"/>
            <a:ext cx="2593878" cy="365125"/>
          </a:xfrm>
          <a:prstGeom prst="rect">
            <a:avLst/>
          </a:prstGeom>
          <a:solidFill>
            <a:srgbClr val="1336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569" y="6597642"/>
            <a:ext cx="291656" cy="206376"/>
          </a:xfrm>
          <a:prstGeom prst="rect">
            <a:avLst/>
          </a:prstGeom>
        </p:spPr>
        <p:txBody>
          <a:bodyPr lIns="38396" tIns="19198" rIns="38396" bIns="19198"/>
          <a:lstStyle>
            <a:lvl1pPr algn="l">
              <a:defRPr sz="8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7377" y="6506500"/>
            <a:ext cx="2895223" cy="365125"/>
          </a:xfrm>
          <a:prstGeom prst="rect">
            <a:avLst/>
          </a:prstGeom>
        </p:spPr>
        <p:txBody>
          <a:bodyPr vert="horz" lIns="38396" tIns="19198" rIns="38396" bIns="19198" rtlCol="0" anchor="ctr"/>
          <a:lstStyle>
            <a:lvl1pPr algn="l">
              <a:defRPr sz="1050" b="0" i="0">
                <a:solidFill>
                  <a:srgbClr val="13362D"/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Presentation Title</a:t>
            </a:r>
            <a:endParaRPr lang="en-US" dirty="0" smtClean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580949" y="228454"/>
            <a:ext cx="8229600" cy="866922"/>
          </a:xfrm>
          <a:prstGeom prst="rect">
            <a:avLst/>
          </a:prstGeom>
        </p:spPr>
        <p:txBody>
          <a:bodyPr lIns="38396" tIns="19198" rIns="38396" bIns="19198" anchor="t">
            <a:normAutofit/>
          </a:bodyPr>
          <a:lstStyle>
            <a:lvl1pPr algn="l">
              <a:defRPr sz="4400" baseline="0">
                <a:latin typeface="+mj-lt"/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0949" y="1895148"/>
            <a:ext cx="8229600" cy="4262011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>
              <a:lnSpc>
                <a:spcPct val="90000"/>
              </a:lnSpc>
              <a:defRPr sz="2800">
                <a:latin typeface="+mn-lt"/>
              </a:defRPr>
            </a:lvl1pPr>
            <a:lvl2pPr>
              <a:lnSpc>
                <a:spcPct val="150000"/>
              </a:lnSpc>
              <a:spcBef>
                <a:spcPts val="1200"/>
              </a:spcBef>
              <a:defRPr sz="2800">
                <a:latin typeface="+mn-lt"/>
              </a:defRPr>
            </a:lvl2pPr>
            <a:lvl3pPr marL="914239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3pPr>
            <a:lvl4pPr marL="1371359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4pPr>
            <a:lvl5pPr marL="1828478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89437" y="6550660"/>
            <a:ext cx="2506132" cy="294314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>
          <a:xfrm flipV="1">
            <a:off x="0" y="-1"/>
            <a:ext cx="9203266" cy="141110"/>
          </a:xfrm>
          <a:prstGeom prst="rect">
            <a:avLst/>
          </a:prstGeom>
          <a:solidFill>
            <a:srgbClr val="1336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16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-33094" y="6514197"/>
            <a:ext cx="6592622" cy="365125"/>
          </a:xfrm>
          <a:prstGeom prst="rect">
            <a:avLst/>
          </a:prstGeom>
          <a:solidFill>
            <a:srgbClr val="83A1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>
            <a:off x="6559529" y="6516316"/>
            <a:ext cx="2593878" cy="365125"/>
          </a:xfrm>
          <a:prstGeom prst="rect">
            <a:avLst/>
          </a:prstGeom>
          <a:solidFill>
            <a:srgbClr val="1336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580949" y="228454"/>
            <a:ext cx="8229600" cy="688188"/>
          </a:xfrm>
          <a:prstGeom prst="rect">
            <a:avLst/>
          </a:prstGeom>
        </p:spPr>
        <p:txBody>
          <a:bodyPr lIns="38396" tIns="19198" rIns="38396" bIns="19198" anchor="t">
            <a:noAutofit/>
          </a:bodyPr>
          <a:lstStyle>
            <a:lvl1pPr algn="l">
              <a:defRPr sz="4400" baseline="0">
                <a:latin typeface="+mj-lt"/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0949" y="1895148"/>
            <a:ext cx="8229600" cy="4262011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>
              <a:lnSpc>
                <a:spcPct val="90000"/>
              </a:lnSpc>
              <a:defRPr sz="2800">
                <a:latin typeface="+mn-lt"/>
              </a:defRPr>
            </a:lvl1pPr>
            <a:lvl2pPr>
              <a:lnSpc>
                <a:spcPct val="150000"/>
              </a:lnSpc>
              <a:spcBef>
                <a:spcPts val="1200"/>
              </a:spcBef>
              <a:defRPr sz="2800">
                <a:latin typeface="+mn-lt"/>
              </a:defRPr>
            </a:lvl2pPr>
            <a:lvl3pPr marL="914239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3pPr>
            <a:lvl4pPr marL="1371359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4pPr>
            <a:lvl5pPr marL="1828478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89437" y="6550660"/>
            <a:ext cx="2506132" cy="294314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>
          <a:xfrm flipV="1">
            <a:off x="0" y="-1"/>
            <a:ext cx="9203266" cy="141110"/>
          </a:xfrm>
          <a:prstGeom prst="rect">
            <a:avLst/>
          </a:prstGeom>
          <a:solidFill>
            <a:srgbClr val="1336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580950" y="916642"/>
            <a:ext cx="8229719" cy="644525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>
              <a:defRPr sz="2300">
                <a:latin typeface="+mn-lt"/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569" y="6597642"/>
            <a:ext cx="291656" cy="206376"/>
          </a:xfrm>
          <a:prstGeom prst="rect">
            <a:avLst/>
          </a:prstGeom>
        </p:spPr>
        <p:txBody>
          <a:bodyPr lIns="38396" tIns="19198" rIns="38396" bIns="19198"/>
          <a:lstStyle>
            <a:lvl1pPr algn="l">
              <a:defRPr sz="8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7377" y="6506500"/>
            <a:ext cx="2895223" cy="365125"/>
          </a:xfrm>
          <a:prstGeom prst="rect">
            <a:avLst/>
          </a:prstGeom>
        </p:spPr>
        <p:txBody>
          <a:bodyPr vert="horz" lIns="38396" tIns="19198" rIns="38396" bIns="19198" rtlCol="0" anchor="ctr"/>
          <a:lstStyle>
            <a:lvl1pPr algn="l">
              <a:defRPr sz="1050" b="0" i="0">
                <a:solidFill>
                  <a:srgbClr val="13362D"/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Presentation Title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024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-33094" y="6514197"/>
            <a:ext cx="6592622" cy="365125"/>
          </a:xfrm>
          <a:prstGeom prst="rect">
            <a:avLst/>
          </a:prstGeom>
          <a:solidFill>
            <a:srgbClr val="83A1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>
            <a:off x="6559529" y="6516316"/>
            <a:ext cx="2593878" cy="365125"/>
          </a:xfrm>
          <a:prstGeom prst="rect">
            <a:avLst/>
          </a:prstGeom>
          <a:solidFill>
            <a:srgbClr val="1336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580949" y="228454"/>
            <a:ext cx="8229600" cy="866922"/>
          </a:xfrm>
          <a:prstGeom prst="rect">
            <a:avLst/>
          </a:prstGeom>
        </p:spPr>
        <p:txBody>
          <a:bodyPr lIns="38396" tIns="19198" rIns="38396" bIns="19198" anchor="t">
            <a:normAutofit/>
          </a:bodyPr>
          <a:lstStyle>
            <a:lvl1pPr algn="l">
              <a:defRPr sz="4400" baseline="0">
                <a:latin typeface="+mj-lt"/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0949" y="1895148"/>
            <a:ext cx="8229600" cy="4262011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 marL="457200" indent="-457200">
              <a:lnSpc>
                <a:spcPct val="90000"/>
              </a:lnSpc>
              <a:buFont typeface="Arial"/>
              <a:buChar char="•"/>
              <a:defRPr sz="2800">
                <a:latin typeface="+mn-lt"/>
              </a:defRPr>
            </a:lvl1pPr>
            <a:lvl2pPr marL="914320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800">
                <a:latin typeface="+mn-lt"/>
              </a:defRPr>
            </a:lvl2pPr>
            <a:lvl3pPr marL="1371439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800">
                <a:latin typeface="+mn-lt"/>
              </a:defRPr>
            </a:lvl3pPr>
            <a:lvl4pPr marL="1828559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800">
                <a:latin typeface="+mn-lt"/>
              </a:defRPr>
            </a:lvl4pPr>
            <a:lvl5pPr marL="2285678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800">
                <a:latin typeface="+mn-lt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89437" y="6550660"/>
            <a:ext cx="2506132" cy="294314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>
          <a:xfrm flipV="1">
            <a:off x="0" y="-1"/>
            <a:ext cx="9203266" cy="141110"/>
          </a:xfrm>
          <a:prstGeom prst="rect">
            <a:avLst/>
          </a:prstGeom>
          <a:solidFill>
            <a:srgbClr val="1336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569" y="6597642"/>
            <a:ext cx="291656" cy="206376"/>
          </a:xfrm>
          <a:prstGeom prst="rect">
            <a:avLst/>
          </a:prstGeom>
        </p:spPr>
        <p:txBody>
          <a:bodyPr lIns="38396" tIns="19198" rIns="38396" bIns="19198"/>
          <a:lstStyle>
            <a:lvl1pPr algn="l">
              <a:defRPr sz="8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7377" y="6506500"/>
            <a:ext cx="2895223" cy="365125"/>
          </a:xfrm>
          <a:prstGeom prst="rect">
            <a:avLst/>
          </a:prstGeom>
        </p:spPr>
        <p:txBody>
          <a:bodyPr vert="horz" lIns="38396" tIns="19198" rIns="38396" bIns="19198" rtlCol="0" anchor="ctr"/>
          <a:lstStyle>
            <a:lvl1pPr algn="l">
              <a:defRPr sz="1050" b="0" i="0">
                <a:solidFill>
                  <a:srgbClr val="13362D"/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Presentation Title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2066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-33094" y="6514197"/>
            <a:ext cx="6592622" cy="365125"/>
          </a:xfrm>
          <a:prstGeom prst="rect">
            <a:avLst/>
          </a:prstGeom>
          <a:solidFill>
            <a:srgbClr val="83A1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>
            <a:off x="6559529" y="6516316"/>
            <a:ext cx="2593878" cy="365125"/>
          </a:xfrm>
          <a:prstGeom prst="rect">
            <a:avLst/>
          </a:prstGeom>
          <a:solidFill>
            <a:srgbClr val="1336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580949" y="228454"/>
            <a:ext cx="8229600" cy="688188"/>
          </a:xfrm>
          <a:prstGeom prst="rect">
            <a:avLst/>
          </a:prstGeom>
        </p:spPr>
        <p:txBody>
          <a:bodyPr lIns="38396" tIns="19198" rIns="38396" bIns="19198" anchor="t">
            <a:noAutofit/>
          </a:bodyPr>
          <a:lstStyle>
            <a:lvl1pPr algn="l">
              <a:defRPr sz="4400" baseline="0">
                <a:latin typeface="+mj-lt"/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0949" y="1895148"/>
            <a:ext cx="8229600" cy="4262011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 marL="457200" indent="-457200">
              <a:lnSpc>
                <a:spcPct val="90000"/>
              </a:lnSpc>
              <a:buFont typeface="Arial"/>
              <a:buChar char="•"/>
              <a:defRPr sz="2800">
                <a:latin typeface="+mn-lt"/>
              </a:defRPr>
            </a:lvl1pPr>
            <a:lvl2pPr marL="914320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800">
                <a:latin typeface="+mn-lt"/>
              </a:defRPr>
            </a:lvl2pPr>
            <a:lvl3pPr marL="1371439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800">
                <a:latin typeface="+mn-lt"/>
              </a:defRPr>
            </a:lvl3pPr>
            <a:lvl4pPr marL="1828559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800">
                <a:latin typeface="+mn-lt"/>
              </a:defRPr>
            </a:lvl4pPr>
            <a:lvl5pPr marL="2285678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800">
                <a:latin typeface="+mn-lt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89437" y="6550660"/>
            <a:ext cx="2506132" cy="294314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>
          <a:xfrm flipV="1">
            <a:off x="0" y="-1"/>
            <a:ext cx="9203266" cy="141110"/>
          </a:xfrm>
          <a:prstGeom prst="rect">
            <a:avLst/>
          </a:prstGeom>
          <a:solidFill>
            <a:srgbClr val="1336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580950" y="916642"/>
            <a:ext cx="8229719" cy="644525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>
              <a:defRPr sz="2300">
                <a:latin typeface="+mn-lt"/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569" y="6597642"/>
            <a:ext cx="291656" cy="206376"/>
          </a:xfrm>
          <a:prstGeom prst="rect">
            <a:avLst/>
          </a:prstGeom>
        </p:spPr>
        <p:txBody>
          <a:bodyPr lIns="38396" tIns="19198" rIns="38396" bIns="19198"/>
          <a:lstStyle>
            <a:lvl1pPr algn="l">
              <a:defRPr sz="8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7377" y="6506500"/>
            <a:ext cx="2895223" cy="365125"/>
          </a:xfrm>
          <a:prstGeom prst="rect">
            <a:avLst/>
          </a:prstGeom>
        </p:spPr>
        <p:txBody>
          <a:bodyPr vert="horz" lIns="38396" tIns="19198" rIns="38396" bIns="19198" rtlCol="0" anchor="ctr"/>
          <a:lstStyle>
            <a:lvl1pPr algn="l">
              <a:defRPr sz="1050" b="0" i="0">
                <a:solidFill>
                  <a:srgbClr val="13362D"/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Presentation Title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079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Vertical Pictur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-33094" y="6514197"/>
            <a:ext cx="6592622" cy="365125"/>
          </a:xfrm>
          <a:prstGeom prst="rect">
            <a:avLst/>
          </a:prstGeom>
          <a:solidFill>
            <a:srgbClr val="83A1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>
            <a:off x="6559529" y="6516316"/>
            <a:ext cx="2593878" cy="365125"/>
          </a:xfrm>
          <a:prstGeom prst="rect">
            <a:avLst/>
          </a:prstGeom>
          <a:solidFill>
            <a:srgbClr val="1336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580949" y="228454"/>
            <a:ext cx="4188607" cy="1483694"/>
          </a:xfrm>
          <a:prstGeom prst="rect">
            <a:avLst/>
          </a:prstGeom>
        </p:spPr>
        <p:txBody>
          <a:bodyPr lIns="38396" tIns="19198" rIns="38396" bIns="19198" anchor="t">
            <a:normAutofit/>
          </a:bodyPr>
          <a:lstStyle>
            <a:lvl1pPr algn="l">
              <a:defRPr sz="4400" baseline="0">
                <a:latin typeface="+mj-lt"/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0949" y="1895148"/>
            <a:ext cx="4188607" cy="4262011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>
              <a:lnSpc>
                <a:spcPct val="90000"/>
              </a:lnSpc>
              <a:defRPr sz="2800">
                <a:latin typeface="+mn-lt"/>
              </a:defRPr>
            </a:lvl1pPr>
            <a:lvl2pPr>
              <a:lnSpc>
                <a:spcPct val="150000"/>
              </a:lnSpc>
              <a:spcBef>
                <a:spcPts val="1200"/>
              </a:spcBef>
              <a:defRPr sz="2800">
                <a:latin typeface="+mn-lt"/>
              </a:defRPr>
            </a:lvl2pPr>
            <a:lvl3pPr marL="914239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3pPr>
            <a:lvl4pPr marL="1371359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4pPr>
            <a:lvl5pPr marL="1828478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89437" y="6550660"/>
            <a:ext cx="2506132" cy="294314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>
          <a:xfrm flipV="1">
            <a:off x="0" y="-1"/>
            <a:ext cx="9203266" cy="141110"/>
          </a:xfrm>
          <a:prstGeom prst="rect">
            <a:avLst/>
          </a:prstGeom>
          <a:solidFill>
            <a:srgbClr val="1336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900613" y="141109"/>
            <a:ext cx="4252912" cy="6375579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569" y="6597642"/>
            <a:ext cx="291656" cy="206376"/>
          </a:xfrm>
          <a:prstGeom prst="rect">
            <a:avLst/>
          </a:prstGeom>
        </p:spPr>
        <p:txBody>
          <a:bodyPr lIns="38396" tIns="19198" rIns="38396" bIns="19198"/>
          <a:lstStyle>
            <a:lvl1pPr algn="l">
              <a:defRPr sz="8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7377" y="6506500"/>
            <a:ext cx="2895223" cy="365125"/>
          </a:xfrm>
          <a:prstGeom prst="rect">
            <a:avLst/>
          </a:prstGeom>
        </p:spPr>
        <p:txBody>
          <a:bodyPr vert="horz" lIns="38396" tIns="19198" rIns="38396" bIns="19198" rtlCol="0" anchor="ctr"/>
          <a:lstStyle>
            <a:lvl1pPr algn="l">
              <a:defRPr sz="1050" b="0" i="0">
                <a:solidFill>
                  <a:srgbClr val="13362D"/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Presentation Title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9180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Vertical Pictur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-33094" y="6514197"/>
            <a:ext cx="6592622" cy="365125"/>
          </a:xfrm>
          <a:prstGeom prst="rect">
            <a:avLst/>
          </a:prstGeom>
          <a:solidFill>
            <a:srgbClr val="83A1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>
            <a:off x="6559529" y="6516316"/>
            <a:ext cx="2593878" cy="365125"/>
          </a:xfrm>
          <a:prstGeom prst="rect">
            <a:avLst/>
          </a:prstGeom>
          <a:solidFill>
            <a:srgbClr val="1336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580949" y="228454"/>
            <a:ext cx="4188607" cy="1483694"/>
          </a:xfrm>
          <a:prstGeom prst="rect">
            <a:avLst/>
          </a:prstGeom>
        </p:spPr>
        <p:txBody>
          <a:bodyPr lIns="38396" tIns="19198" rIns="38396" bIns="19198" anchor="t">
            <a:normAutofit/>
          </a:bodyPr>
          <a:lstStyle>
            <a:lvl1pPr algn="l">
              <a:defRPr sz="4400" baseline="0">
                <a:latin typeface="+mj-lt"/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0949" y="1895148"/>
            <a:ext cx="4188607" cy="4262011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 marL="457200" indent="-457200">
              <a:lnSpc>
                <a:spcPct val="90000"/>
              </a:lnSpc>
              <a:buFont typeface="Arial"/>
              <a:buChar char="•"/>
              <a:defRPr sz="2400">
                <a:latin typeface="+mn-lt"/>
              </a:defRPr>
            </a:lvl1pPr>
            <a:lvl2pPr marL="914320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400">
                <a:latin typeface="+mn-lt"/>
              </a:defRPr>
            </a:lvl2pPr>
            <a:lvl3pPr marL="1371439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400">
                <a:latin typeface="+mn-lt"/>
              </a:defRPr>
            </a:lvl3pPr>
            <a:lvl4pPr marL="1828559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400">
                <a:latin typeface="+mn-lt"/>
              </a:defRPr>
            </a:lvl4pPr>
            <a:lvl5pPr marL="2285678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400">
                <a:latin typeface="+mn-lt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89437" y="6550660"/>
            <a:ext cx="2506132" cy="294314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>
          <a:xfrm flipV="1">
            <a:off x="0" y="-1"/>
            <a:ext cx="9203266" cy="141110"/>
          </a:xfrm>
          <a:prstGeom prst="rect">
            <a:avLst/>
          </a:prstGeom>
          <a:solidFill>
            <a:srgbClr val="1336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900613" y="141288"/>
            <a:ext cx="4252912" cy="63754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569" y="6597642"/>
            <a:ext cx="291656" cy="206376"/>
          </a:xfrm>
          <a:prstGeom prst="rect">
            <a:avLst/>
          </a:prstGeom>
        </p:spPr>
        <p:txBody>
          <a:bodyPr lIns="38396" tIns="19198" rIns="38396" bIns="19198"/>
          <a:lstStyle>
            <a:lvl1pPr algn="l">
              <a:defRPr sz="8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7377" y="6506500"/>
            <a:ext cx="2895223" cy="365125"/>
          </a:xfrm>
          <a:prstGeom prst="rect">
            <a:avLst/>
          </a:prstGeom>
        </p:spPr>
        <p:txBody>
          <a:bodyPr vert="horz" lIns="38396" tIns="19198" rIns="38396" bIns="19198" rtlCol="0" anchor="ctr"/>
          <a:lstStyle>
            <a:lvl1pPr algn="l">
              <a:defRPr sz="1050" b="0" i="0">
                <a:solidFill>
                  <a:srgbClr val="13362D"/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Presentation Title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8648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-33094" y="6514197"/>
            <a:ext cx="6592622" cy="365125"/>
          </a:xfrm>
          <a:prstGeom prst="rect">
            <a:avLst/>
          </a:prstGeom>
          <a:solidFill>
            <a:srgbClr val="83A1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>
            <a:off x="6559529" y="6516316"/>
            <a:ext cx="2593878" cy="365125"/>
          </a:xfrm>
          <a:prstGeom prst="rect">
            <a:avLst/>
          </a:prstGeom>
          <a:solidFill>
            <a:srgbClr val="1336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89437" y="6550660"/>
            <a:ext cx="2506132" cy="294314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53525" cy="6516688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569" y="6597642"/>
            <a:ext cx="291656" cy="206376"/>
          </a:xfrm>
          <a:prstGeom prst="rect">
            <a:avLst/>
          </a:prstGeom>
        </p:spPr>
        <p:txBody>
          <a:bodyPr lIns="38396" tIns="19198" rIns="38396" bIns="19198"/>
          <a:lstStyle>
            <a:lvl1pPr algn="l">
              <a:defRPr sz="8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7377" y="6506500"/>
            <a:ext cx="2895223" cy="365125"/>
          </a:xfrm>
          <a:prstGeom prst="rect">
            <a:avLst/>
          </a:prstGeom>
        </p:spPr>
        <p:txBody>
          <a:bodyPr vert="horz" lIns="38396" tIns="19198" rIns="38396" bIns="19198" rtlCol="0" anchor="ctr"/>
          <a:lstStyle>
            <a:lvl1pPr algn="l">
              <a:defRPr sz="1050" b="0" i="0">
                <a:solidFill>
                  <a:srgbClr val="13362D"/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Presentation Title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062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221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90" r:id="rId2"/>
    <p:sldLayoutId id="214748367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80" r:id="rId10"/>
    <p:sldLayoutId id="2147483681" r:id="rId11"/>
    <p:sldLayoutId id="2147483682" r:id="rId12"/>
    <p:sldLayoutId id="2147483691" r:id="rId13"/>
  </p:sldLayoutIdLst>
  <p:hf hdr="0" dt="0"/>
  <p:txStyles>
    <p:titleStyle>
      <a:lvl1pPr algn="ctr" defTabSz="45712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latin typeface="Helvetica Light"/>
          <a:ea typeface="+mj-ea"/>
          <a:cs typeface="Helvetica Light"/>
        </a:defRPr>
      </a:lvl1pPr>
    </p:titleStyle>
    <p:bodyStyle>
      <a:lvl1pPr marL="0" indent="0" algn="l" defTabSz="457120" rtl="0" eaLnBrk="1" latinLnBrk="0" hangingPunct="1">
        <a:spcBef>
          <a:spcPct val="20000"/>
        </a:spcBef>
        <a:buFont typeface="Arial"/>
        <a:buNone/>
        <a:defRPr sz="3200" b="0" i="0" kern="1200">
          <a:solidFill>
            <a:schemeClr val="tx1"/>
          </a:solidFill>
          <a:latin typeface="Helvetica Light"/>
          <a:ea typeface="+mn-ea"/>
          <a:cs typeface="Helvetica Light"/>
        </a:defRPr>
      </a:lvl1pPr>
      <a:lvl2pPr marL="457120" indent="0" algn="l" defTabSz="457120" rtl="0" eaLnBrk="1" latinLnBrk="0" hangingPunct="1">
        <a:spcBef>
          <a:spcPct val="20000"/>
        </a:spcBef>
        <a:buFont typeface="Arial"/>
        <a:buNone/>
        <a:defRPr sz="2800" b="0" i="0" kern="1200">
          <a:solidFill>
            <a:schemeClr val="tx1"/>
          </a:solidFill>
          <a:latin typeface="Helvetica Light"/>
          <a:ea typeface="+mn-ea"/>
          <a:cs typeface="Helvetica Light"/>
        </a:defRPr>
      </a:lvl2pPr>
      <a:lvl3pPr marL="1142799" indent="-228560" algn="l" defTabSz="45712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Helvetica Light"/>
          <a:ea typeface="+mn-ea"/>
          <a:cs typeface="Helvetica Light"/>
        </a:defRPr>
      </a:lvl3pPr>
      <a:lvl4pPr marL="1599918" indent="-228560" algn="l" defTabSz="45712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Helvetica Light"/>
          <a:ea typeface="+mn-ea"/>
          <a:cs typeface="Helvetica Light"/>
        </a:defRPr>
      </a:lvl4pPr>
      <a:lvl5pPr marL="2057038" indent="-228560" algn="l" defTabSz="45712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Helvetica Light"/>
          <a:ea typeface="+mn-ea"/>
          <a:cs typeface="Helvetica Light"/>
        </a:defRPr>
      </a:lvl5pPr>
      <a:lvl6pPr marL="2514157" indent="-228560" algn="l" defTabSz="45712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7" indent="-228560" algn="l" defTabSz="45712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6" indent="-228560" algn="l" defTabSz="45712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6" indent="-228560" algn="l" defTabSz="45712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0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9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8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8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7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6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6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Insert new slides as necessary.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Fill </a:t>
            </a:r>
            <a:r>
              <a:rPr lang="en-US" sz="1600" dirty="0"/>
              <a:t>out titles, subtitles, section dividers and headers in Title Case. The date should be in ALL </a:t>
            </a:r>
            <a:r>
              <a:rPr lang="en-US" sz="1600" dirty="0" smtClean="0"/>
              <a:t>CAPS.</a:t>
            </a:r>
            <a:endParaRPr lang="en-US" sz="1600" dirty="0"/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The text size of titles may be decreased if it does not fit within the width of the text box.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Fill in the information accordingly.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Include your Presentation Title at the bottom of each slide. This will have to be repeated on each slide used; changing one slide does not apply to all</a:t>
            </a:r>
            <a:r>
              <a:rPr lang="en-US" sz="1600" dirty="0" smtClean="0"/>
              <a:t>. You can also click Insert, Header and Footer, and type in your title under Footer; this will apply to all slides</a:t>
            </a:r>
            <a:endParaRPr lang="en-US" sz="1600" dirty="0"/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Click the image icon in the center of picture boxes to locate an image on your computer and place it in the presentation.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After your image is placed, when it is selected, use the options in the hovering menu at the bottom of the image to crop, resize, and reposition your </a:t>
            </a:r>
            <a:r>
              <a:rPr lang="en-US" sz="1600" dirty="0" smtClean="0"/>
              <a:t>image</a:t>
            </a:r>
            <a:r>
              <a:rPr lang="en-US" sz="16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Delete pages not in use INCLUDING these instructions (read through them first!)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Save your document with only remaining, completed presentation.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To play presentation, click Slide Show, Play from Start</a:t>
            </a:r>
            <a:r>
              <a:rPr lang="en-US" sz="1600" dirty="0" smtClean="0"/>
              <a:t>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80950" y="931583"/>
            <a:ext cx="8229719" cy="644525"/>
          </a:xfrm>
        </p:spPr>
        <p:txBody>
          <a:bodyPr/>
          <a:lstStyle/>
          <a:p>
            <a:r>
              <a:rPr lang="en-US" dirty="0" smtClean="0"/>
              <a:t>Please use these instructions to complete your presentation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1</a:t>
            </a:fld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1102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1626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333</TotalTime>
  <Words>218</Words>
  <Application>Microsoft Macintosh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Theme</vt:lpstr>
      <vt:lpstr>Template Instructions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cestaff</dc:creator>
  <cp:lastModifiedBy>cestaff</cp:lastModifiedBy>
  <cp:revision>23</cp:revision>
  <dcterms:created xsi:type="dcterms:W3CDTF">2016-10-04T14:42:50Z</dcterms:created>
  <dcterms:modified xsi:type="dcterms:W3CDTF">2016-10-05T18:05:33Z</dcterms:modified>
</cp:coreProperties>
</file>