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73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0">
          <p15:clr>
            <a:srgbClr val="A4A3A4"/>
          </p15:clr>
        </p15:guide>
        <p15:guide id="2" pos="4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9030"/>
    <a:srgbClr val="77A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1" autoAdjust="0"/>
    <p:restoredTop sz="99726" autoAdjust="0"/>
  </p:normalViewPr>
  <p:slideViewPr>
    <p:cSldViewPr snapToGrid="0" snapToObjects="1" showGuides="1">
      <p:cViewPr>
        <p:scale>
          <a:sx n="211" d="100"/>
          <a:sy n="211" d="100"/>
        </p:scale>
        <p:origin x="144" y="-8192"/>
      </p:cViewPr>
      <p:guideLst>
        <p:guide orient="horz" pos="3290"/>
        <p:guide pos="4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9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1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194318"/>
            <a:ext cx="7315200" cy="558800"/>
          </a:xfrm>
          <a:prstGeom prst="rect">
            <a:avLst/>
          </a:prstGeom>
          <a:solidFill>
            <a:srgbClr val="003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28600" y="914400"/>
            <a:ext cx="7315200" cy="822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4702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4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239" y="190492"/>
            <a:ext cx="7318001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49959" y="4858906"/>
            <a:ext cx="6580860" cy="265675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749959" y="3542815"/>
            <a:ext cx="6580860" cy="59900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Fill out your event title in ALL CAPS, your subtitle/ speaker in ALL CAPS, the date in ALL CAPS, and your location in ALL CAPS.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The text size of the speaker name can be decreased if the name is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Fill in the description.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Include your department name at the top and bottom of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Complete your MSU web address.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Click the image icon in the center of the large grey box to locate an image on your computer and place it in the flyer.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Save your document with only the remaining, completed, flyer page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400" dirty="0">
                <a:solidFill>
                  <a:srgbClr val="000000"/>
                </a:solidFill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400" dirty="0">
                <a:solidFill>
                  <a:srgbClr val="000000"/>
                </a:solidFill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749959" y="1005829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8.5x11” flyer</a:t>
            </a:r>
          </a:p>
        </p:txBody>
      </p:sp>
      <p:pic>
        <p:nvPicPr>
          <p:cNvPr id="7" name="Picture 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71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4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09129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23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3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4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41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5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4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7" y="9221976"/>
            <a:ext cx="3378342" cy="51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18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7" y="9226062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33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1" y="9236221"/>
            <a:ext cx="2778921" cy="50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7" y="9277740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70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2" y="9231797"/>
            <a:ext cx="2199706" cy="52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90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2" y="9233553"/>
            <a:ext cx="2257433" cy="52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06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8" y="9242140"/>
            <a:ext cx="2357437" cy="49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53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00" y="9227851"/>
            <a:ext cx="2353165" cy="52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56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00" y="9246198"/>
            <a:ext cx="2423125" cy="49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48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00" y="9242302"/>
            <a:ext cx="2737450" cy="50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87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00" y="9192196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0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7192" y="9237486"/>
            <a:ext cx="2990401" cy="53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4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3" y="9226062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3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0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7028" y="9226062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4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" y="9242418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4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4E90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8269" y="6194841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1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3077</Words>
  <Application>Microsoft Macintosh PowerPoint</Application>
  <PresentationFormat>Custom</PresentationFormat>
  <Paragraphs>302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20</cp:revision>
  <dcterms:created xsi:type="dcterms:W3CDTF">2014-09-22T15:34:38Z</dcterms:created>
  <dcterms:modified xsi:type="dcterms:W3CDTF">2021-05-27T17:05:45Z</dcterms:modified>
</cp:coreProperties>
</file>