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72" r:id="rId2"/>
    <p:sldId id="257" r:id="rId3"/>
    <p:sldId id="273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90">
          <p15:clr>
            <a:srgbClr val="A4A3A4"/>
          </p15:clr>
        </p15:guide>
        <p15:guide id="2" pos="4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568B0"/>
    <a:srgbClr val="0B3E2C"/>
    <a:srgbClr val="146F6F"/>
    <a:srgbClr val="4E9030"/>
    <a:srgbClr val="77A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56"/>
  </p:normalViewPr>
  <p:slideViewPr>
    <p:cSldViewPr snapToGrid="0" snapToObjects="1" showGuides="1">
      <p:cViewPr varScale="1">
        <p:scale>
          <a:sx n="73" d="100"/>
          <a:sy n="73" d="100"/>
        </p:scale>
        <p:origin x="3072" y="192"/>
      </p:cViewPr>
      <p:guideLst>
        <p:guide orient="horz" pos="3290"/>
        <p:guide pos="4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3131C-5561-EE48-A78C-4D238CB50A47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9031C-BEB9-974C-95BC-BB90D58D7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C9031C-BEB9-974C-95BC-BB90D58D70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9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1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194318"/>
            <a:ext cx="7315200" cy="558800"/>
          </a:xfrm>
          <a:prstGeom prst="rect">
            <a:avLst/>
          </a:prstGeom>
          <a:solidFill>
            <a:srgbClr val="003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28600" y="914400"/>
            <a:ext cx="7315200" cy="822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2921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4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2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746-0D83-2147-9514-C03FB1BA8F0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310D-F1BC-F94F-8137-C9708BB6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5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239" y="190492"/>
            <a:ext cx="7318001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49959" y="4858906"/>
            <a:ext cx="6580860" cy="265675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749959" y="3584728"/>
            <a:ext cx="6580860" cy="61056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Fill out your event title in ALL CAPS, your subtitle/ speaker in ALL CAPS, the date in ALL CAPS, and your location in ALL CAPS.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The text size of the speaker name can be decreased if the name is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Fill in the description.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Include your department name at the top and bottom of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Complete your MSU web address.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Click the image icon in the center of the large grey box to locate an image on your computer and place it in the flyer.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Save your document with only the remaining, completed, flyer page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400" dirty="0">
                <a:solidFill>
                  <a:srgbClr val="000000"/>
                </a:solidFill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400" dirty="0">
                <a:solidFill>
                  <a:srgbClr val="000000"/>
                </a:solidFill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749959" y="1005829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8.5x11” flyer</a:t>
            </a:r>
          </a:p>
        </p:txBody>
      </p:sp>
      <p:pic>
        <p:nvPicPr>
          <p:cNvPr id="7" name="Picture 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5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09129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0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6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2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00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6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9226062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4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06" y="9224850"/>
            <a:ext cx="3447873" cy="52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64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26" y="9226062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6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08" y="9219544"/>
            <a:ext cx="2866992" cy="5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0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7" y="9277740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70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81" y="9202451"/>
            <a:ext cx="2353459" cy="55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21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81" y="9209032"/>
            <a:ext cx="2353459" cy="54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31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81" y="9217640"/>
            <a:ext cx="2475379" cy="52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6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16" y="9198865"/>
            <a:ext cx="2477884" cy="54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50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16" y="9202944"/>
            <a:ext cx="2645524" cy="54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43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16" y="9199408"/>
            <a:ext cx="2904604" cy="53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4" name="Picture 13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00" y="9192196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1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92023" y="9242593"/>
            <a:ext cx="3005570" cy="53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3" y="9226062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7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2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31219" y="9226062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0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" y="9242418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2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102" y="228491"/>
            <a:ext cx="7328059" cy="9601417"/>
          </a:xfrm>
          <a:prstGeom prst="rect">
            <a:avLst/>
          </a:prstGeom>
          <a:solidFill>
            <a:srgbClr val="156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7A85A"/>
              </a:solidFill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103" y="228491"/>
            <a:ext cx="4152706" cy="6456219"/>
          </a:xfrm>
          <a:solidFill>
            <a:schemeClr val="bg1">
              <a:lumMod val="85000"/>
            </a:schemeClr>
          </a:solidFill>
          <a:effectLst/>
        </p:spPr>
      </p:sp>
      <p:sp>
        <p:nvSpPr>
          <p:cNvPr id="5" name="Rectangle 4"/>
          <p:cNvSpPr/>
          <p:nvPr/>
        </p:nvSpPr>
        <p:spPr>
          <a:xfrm>
            <a:off x="4374808" y="228491"/>
            <a:ext cx="3175354" cy="9601418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7A85A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6163" y="3267359"/>
            <a:ext cx="289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EVENT SUBTITLE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48648" y="6805383"/>
            <a:ext cx="38862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SPEAKER NAME</a:t>
            </a:r>
          </a:p>
          <a:p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 Company, Title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Your text goes here. </a:t>
            </a:r>
            <a:r>
              <a:rPr lang="en-US" sz="1200" dirty="0" err="1">
                <a:latin typeface="Arial"/>
                <a:cs typeface="Arial"/>
              </a:rPr>
              <a:t>quiscium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everum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volore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nectur</a:t>
            </a:r>
            <a:r>
              <a:rPr lang="en-US" sz="1200" dirty="0">
                <a:latin typeface="Arial"/>
                <a:cs typeface="Arial"/>
              </a:rPr>
              <a:t>? </a:t>
            </a:r>
            <a:r>
              <a:rPr lang="en-US" sz="1200" dirty="0" err="1">
                <a:latin typeface="Arial"/>
                <a:cs typeface="Arial"/>
              </a:rPr>
              <a:t>Aborende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cuptas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quis</a:t>
            </a:r>
            <a:r>
              <a:rPr lang="en-US" sz="1200" dirty="0">
                <a:latin typeface="Arial"/>
                <a:cs typeface="Arial"/>
              </a:rPr>
              <a:t> idem </a:t>
            </a:r>
            <a:r>
              <a:rPr lang="en-US" sz="1200" dirty="0" err="1">
                <a:latin typeface="Arial"/>
                <a:cs typeface="Arial"/>
              </a:rPr>
              <a:t>ea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nim</a:t>
            </a:r>
            <a:r>
              <a:rPr lang="en-US" sz="1200" dirty="0">
                <a:latin typeface="Arial"/>
                <a:cs typeface="Arial"/>
              </a:rPr>
              <a:t> ex et </a:t>
            </a:r>
            <a:r>
              <a:rPr lang="en-US" sz="1200" dirty="0" err="1">
                <a:latin typeface="Arial"/>
                <a:cs typeface="Arial"/>
              </a:rPr>
              <a:t>odi</a:t>
            </a:r>
            <a:r>
              <a:rPr lang="en-US" sz="1200" dirty="0">
                <a:latin typeface="Arial"/>
                <a:cs typeface="Arial"/>
              </a:rPr>
              <a:t> con </a:t>
            </a:r>
            <a:r>
              <a:rPr lang="en-US" sz="1200" dirty="0" err="1">
                <a:latin typeface="Arial"/>
                <a:cs typeface="Arial"/>
              </a:rPr>
              <a:t>pe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quamus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facitaquia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cuptatiam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eicius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est</a:t>
            </a:r>
            <a:r>
              <a:rPr lang="en-US" sz="1200" dirty="0">
                <a:latin typeface="Arial"/>
                <a:cs typeface="Arial"/>
              </a:rPr>
              <a:t> et quam </a:t>
            </a:r>
            <a:r>
              <a:rPr lang="en-US" sz="1200" dirty="0" err="1">
                <a:latin typeface="Arial"/>
                <a:cs typeface="Arial"/>
              </a:rPr>
              <a:t>quidele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nihitemo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molupta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aut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assiminctem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haruntus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nis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adis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resenim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odiciis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ius</a:t>
            </a:r>
            <a:r>
              <a:rPr lang="en-US" sz="1200" dirty="0">
                <a:latin typeface="Arial"/>
                <a:cs typeface="Arial"/>
              </a:rPr>
              <a:t>, </a:t>
            </a:r>
            <a:r>
              <a:rPr lang="en-US" sz="1200" dirty="0" err="1">
                <a:latin typeface="Arial"/>
                <a:cs typeface="Arial"/>
              </a:rPr>
              <a:t>sequisinum</a:t>
            </a:r>
            <a:r>
              <a:rPr lang="en-US" sz="1200" dirty="0">
                <a:latin typeface="Arial"/>
                <a:cs typeface="Arial"/>
              </a:rPr>
              <a:t> et et </a:t>
            </a:r>
            <a:r>
              <a:rPr lang="en-US" sz="1200" dirty="0" err="1">
                <a:latin typeface="Arial"/>
                <a:cs typeface="Arial"/>
              </a:rPr>
              <a:t>hariasperum</a:t>
            </a:r>
            <a:r>
              <a:rPr lang="en-US" sz="1200" dirty="0">
                <a:latin typeface="Arial"/>
                <a:cs typeface="Arial"/>
              </a:rPr>
              <a:t> et </a:t>
            </a:r>
            <a:r>
              <a:rPr lang="en-US" sz="1200" dirty="0" err="1">
                <a:latin typeface="Arial"/>
                <a:cs typeface="Arial"/>
              </a:rPr>
              <a:t>hicimen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destinc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iumquis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totate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plabo</a:t>
            </a:r>
            <a:r>
              <a:rPr lang="en-US" sz="1200" dirty="0">
                <a:latin typeface="Arial"/>
                <a:cs typeface="Arial"/>
              </a:rPr>
              <a:t>. </a:t>
            </a:r>
            <a:r>
              <a:rPr lang="en-US" sz="1200" dirty="0" err="1">
                <a:latin typeface="Arial"/>
                <a:cs typeface="Arial"/>
              </a:rPr>
              <a:t>Otas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dunt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iuribeat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volupti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optatius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accaten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imodion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corepre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mperspellam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doloria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vel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imagnim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illuptu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err="1">
                <a:latin typeface="Arial"/>
                <a:cs typeface="Arial"/>
              </a:rPr>
              <a:t>riost</a:t>
            </a:r>
            <a:r>
              <a:rPr lang="en-US"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5642" y="5017931"/>
            <a:ext cx="2892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XX:XX – XX:XX PM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EVENT LOCATION</a:t>
            </a:r>
          </a:p>
          <a:p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(RM ##)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92135" y="6211774"/>
            <a:ext cx="2681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Please RSVP by Month X at </a:t>
            </a:r>
          </a:p>
          <a:p>
            <a:r>
              <a:rPr lang="en-US" sz="1200" b="1" dirty="0" err="1">
                <a:latin typeface="Arial"/>
                <a:cs typeface="Arial"/>
              </a:rPr>
              <a:t>webaddress.com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648" y="575156"/>
            <a:ext cx="692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 Black"/>
                <a:cs typeface="Arial Black"/>
              </a:rPr>
              <a:t>EVENT TITLE LOREM IPSUM</a:t>
            </a:r>
          </a:p>
        </p:txBody>
      </p:sp>
      <p:pic>
        <p:nvPicPr>
          <p:cNvPr id="13" name="Picture 12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9226062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3078</Words>
  <Application>Microsoft Macintosh PowerPoint</Application>
  <PresentationFormat>Custom</PresentationFormat>
  <Paragraphs>303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26</cp:revision>
  <dcterms:created xsi:type="dcterms:W3CDTF">2014-09-22T15:34:38Z</dcterms:created>
  <dcterms:modified xsi:type="dcterms:W3CDTF">2021-05-27T16:12:41Z</dcterms:modified>
</cp:coreProperties>
</file>