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0" r:id="rId3"/>
    <p:sldId id="262" r:id="rId4"/>
    <p:sldId id="277" r:id="rId5"/>
    <p:sldId id="275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8" autoAdjust="0"/>
    <p:restoredTop sz="94656"/>
  </p:normalViewPr>
  <p:slideViewPr>
    <p:cSldViewPr snapToGrid="0" snapToObjects="1">
      <p:cViewPr varScale="1">
        <p:scale>
          <a:sx n="73" d="100"/>
          <a:sy n="73" d="100"/>
        </p:scale>
        <p:origin x="3432" y="19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28600" y="204788"/>
            <a:ext cx="7331075" cy="558800"/>
          </a:xfrm>
          <a:prstGeom prst="rect">
            <a:avLst/>
          </a:prstGeom>
          <a:solidFill>
            <a:srgbClr val="0035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28600" y="763588"/>
            <a:ext cx="7315200" cy="3368675"/>
          </a:xfrm>
          <a:prstGeom prst="rect">
            <a:avLst/>
          </a:prstGeom>
          <a:solidFill>
            <a:srgbClr val="D9D9D9"/>
          </a:solidFill>
        </p:spPr>
        <p:txBody>
          <a:bodyPr vert="horz"/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47675" y="7567613"/>
            <a:ext cx="947738" cy="947737"/>
          </a:xfrm>
          <a:prstGeom prst="rect">
            <a:avLst/>
          </a:prstGeom>
          <a:solidFill>
            <a:srgbClr val="D9D9D9"/>
          </a:solidFill>
        </p:spPr>
        <p:txBody>
          <a:bodyPr vert="horz"/>
          <a:lstStyle>
            <a:lvl1pPr>
              <a:defRPr sz="800"/>
            </a:lvl1pPr>
          </a:lstStyle>
          <a:p>
            <a:endParaRPr lang="en-US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1644831" y="7567613"/>
            <a:ext cx="947738" cy="947737"/>
          </a:xfrm>
          <a:prstGeom prst="rect">
            <a:avLst/>
          </a:prstGeom>
          <a:solidFill>
            <a:srgbClr val="D9D9D9"/>
          </a:solidFill>
        </p:spPr>
        <p:txBody>
          <a:bodyPr vert="horz"/>
          <a:lstStyle>
            <a:lvl1pPr>
              <a:defRPr sz="800"/>
            </a:lvl1pPr>
          </a:lstStyle>
          <a:p>
            <a:endParaRPr lang="en-US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810756" y="7567613"/>
            <a:ext cx="947738" cy="947737"/>
          </a:xfrm>
          <a:prstGeom prst="rect">
            <a:avLst/>
          </a:prstGeom>
          <a:solidFill>
            <a:srgbClr val="D9D9D9"/>
          </a:solidFill>
        </p:spPr>
        <p:txBody>
          <a:bodyPr vert="horz"/>
          <a:lstStyle>
            <a:lvl1pPr>
              <a:defRPr sz="800"/>
            </a:lvl1pPr>
          </a:lstStyle>
          <a:p>
            <a:endParaRPr lang="en-US" dirty="0"/>
          </a:p>
        </p:txBody>
      </p:sp>
      <p:sp>
        <p:nvSpPr>
          <p:cNvPr id="16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028731" y="7567613"/>
            <a:ext cx="947738" cy="947737"/>
          </a:xfrm>
          <a:prstGeom prst="rect">
            <a:avLst/>
          </a:prstGeom>
          <a:solidFill>
            <a:srgbClr val="D9D9D9"/>
          </a:solidFill>
        </p:spPr>
        <p:txBody>
          <a:bodyPr vert="horz"/>
          <a:lstStyle>
            <a:lvl1pPr>
              <a:defRPr sz="800"/>
            </a:lvl1pPr>
          </a:lstStyle>
          <a:p>
            <a:endParaRPr lang="en-US" dirty="0"/>
          </a:p>
        </p:txBody>
      </p:sp>
      <p:sp>
        <p:nvSpPr>
          <p:cNvPr id="17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5184246" y="7567613"/>
            <a:ext cx="947738" cy="947737"/>
          </a:xfrm>
          <a:prstGeom prst="rect">
            <a:avLst/>
          </a:prstGeom>
          <a:solidFill>
            <a:srgbClr val="D9D9D9"/>
          </a:solidFill>
        </p:spPr>
        <p:txBody>
          <a:bodyPr vert="horz"/>
          <a:lstStyle>
            <a:lvl1pPr>
              <a:defRPr sz="800"/>
            </a:lvl1pPr>
          </a:lstStyle>
          <a:p>
            <a:endParaRPr lang="en-US" dirty="0"/>
          </a:p>
        </p:txBody>
      </p:sp>
      <p:sp>
        <p:nvSpPr>
          <p:cNvPr id="18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370992" y="7567613"/>
            <a:ext cx="947738" cy="947737"/>
          </a:xfrm>
          <a:prstGeom prst="rect">
            <a:avLst/>
          </a:prstGeom>
          <a:solidFill>
            <a:srgbClr val="D9D9D9"/>
          </a:solidFill>
        </p:spPr>
        <p:txBody>
          <a:bodyPr vert="horz"/>
          <a:lstStyle>
            <a:lvl1pPr>
              <a:defRPr sz="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13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28600" y="194318"/>
            <a:ext cx="7315200" cy="558800"/>
          </a:xfrm>
          <a:prstGeom prst="rect">
            <a:avLst/>
          </a:prstGeom>
          <a:solidFill>
            <a:srgbClr val="0035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28600" y="914400"/>
            <a:ext cx="7315200" cy="8229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78427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40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CA1C11D-5C48-074B-8641-CC34DA9FE503}"/>
              </a:ext>
            </a:extLst>
          </p:cNvPr>
          <p:cNvSpPr/>
          <p:nvPr/>
        </p:nvSpPr>
        <p:spPr>
          <a:xfrm>
            <a:off x="218063" y="139347"/>
            <a:ext cx="7326351" cy="3144643"/>
          </a:xfrm>
          <a:prstGeom prst="rect">
            <a:avLst/>
          </a:prstGeom>
          <a:solidFill>
            <a:srgbClr val="0E4E3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03E6AE0-813F-2F48-AFC4-F04A4C80591D}"/>
              </a:ext>
            </a:extLst>
          </p:cNvPr>
          <p:cNvSpPr txBox="1">
            <a:spLocks/>
          </p:cNvSpPr>
          <p:nvPr/>
        </p:nvSpPr>
        <p:spPr bwMode="auto">
          <a:xfrm>
            <a:off x="749300" y="4859338"/>
            <a:ext cx="6581775" cy="26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240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DD8303E1-D581-734B-9823-3060D6140C4C}"/>
              </a:ext>
            </a:extLst>
          </p:cNvPr>
          <p:cNvSpPr txBox="1">
            <a:spLocks/>
          </p:cNvSpPr>
          <p:nvPr/>
        </p:nvSpPr>
        <p:spPr bwMode="auto">
          <a:xfrm>
            <a:off x="749300" y="911225"/>
            <a:ext cx="65817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4000" b="1" dirty="0">
                <a:solidFill>
                  <a:schemeClr val="bg1"/>
                </a:solidFill>
                <a:latin typeface="Arial Black" panose="020B0604020202020204" pitchFamily="34" charset="0"/>
              </a:rPr>
              <a:t>TEMPLATE INSTRUCTIONS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1600" dirty="0">
                <a:solidFill>
                  <a:srgbClr val="FFFFFF"/>
                </a:solidFill>
              </a:rPr>
              <a:t>Please use these instructions to complete your 8.5x11” flyer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8CA9DBC-A62E-D744-B561-6CBA4C6FDD23}"/>
              </a:ext>
            </a:extLst>
          </p:cNvPr>
          <p:cNvSpPr txBox="1">
            <a:spLocks/>
          </p:cNvSpPr>
          <p:nvPr/>
        </p:nvSpPr>
        <p:spPr>
          <a:xfrm>
            <a:off x="590809" y="3739055"/>
            <a:ext cx="6580860" cy="569928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Find YOUR Department / Program template or use the general College of Arts &amp; Letters / MSU template. DELETE all other pages!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Fill out your event title in ALL CAPS, your subtitle/ speaker in ALL CAPS, the date in ALL CAPS, and your location in ALL CAPS.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The text size of the speaker name can be decreased if the name is long, please fill the width of the text box with it.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Fill in the description.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Include your department name at the top and bottom of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Complete your MSU web address.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Click the image icon in the center of the large grey box to locate an image on your computer and place it in the flyer.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After your image is placed, when it is selected, use the options in the hovering menu at the bottom of the image to crop, resize, and reposition your image.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Delete ALL other pages INCLUDING these instructions (read through them first!)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Save your document with only the remaining, completed, flyer page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To output your file, “print” it as a PDF through the print dialog box </a:t>
            </a:r>
            <a:br>
              <a:rPr lang="en-US" sz="1300" dirty="0">
                <a:solidFill>
                  <a:srgbClr val="000000"/>
                </a:solidFill>
                <a:cs typeface="Arial"/>
              </a:rPr>
            </a:br>
            <a:r>
              <a:rPr lang="en-US" sz="1300" dirty="0">
                <a:solidFill>
                  <a:srgbClr val="000000"/>
                </a:solidFill>
                <a:cs typeface="Arial"/>
              </a:rPr>
              <a:t>(file &gt; print). (If you “export” to PDF you will have an additional, large, </a:t>
            </a:r>
            <a:br>
              <a:rPr lang="en-US" sz="1300" dirty="0">
                <a:solidFill>
                  <a:srgbClr val="000000"/>
                </a:solidFill>
                <a:cs typeface="Arial"/>
              </a:rPr>
            </a:br>
            <a:r>
              <a:rPr lang="en-US" sz="1300" dirty="0">
                <a:solidFill>
                  <a:srgbClr val="000000"/>
                </a:solidFill>
                <a:cs typeface="Arial"/>
              </a:rPr>
              <a:t>white border surrounding your design.)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When printing from the file or “printing” to PDF, check that “100%,” "Actual size” or a similar setting is selected. Do NOT have it set to "scale to page" or “fit to printable area."</a:t>
            </a:r>
          </a:p>
          <a:p>
            <a:pPr marL="0" indent="0">
              <a:buNone/>
            </a:pPr>
            <a:endParaRPr lang="en-US" sz="2400" b="1" baseline="30000" dirty="0">
              <a:solidFill>
                <a:srgbClr val="000000"/>
              </a:solidFill>
              <a:cs typeface="Arial Black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400" baseline="30000" dirty="0">
              <a:solidFill>
                <a:srgbClr val="000000"/>
              </a:solidFill>
              <a:cs typeface="Arial"/>
            </a:endParaRPr>
          </a:p>
        </p:txBody>
      </p:sp>
      <p:pic>
        <p:nvPicPr>
          <p:cNvPr id="13" name="Picture 8" descr="MSU_CAL_logo_helmet_white.eps">
            <a:extLst>
              <a:ext uri="{FF2B5EF4-FFF2-40B4-BE49-F238E27FC236}">
                <a16:creationId xmlns:a16="http://schemas.microsoft.com/office/drawing/2014/main" id="{95B73328-6E7F-B948-9296-B2D17F344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185738"/>
            <a:ext cx="2550539" cy="61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4016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1" name="Picture 20" descr="CAL_religiou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47" y="221542"/>
            <a:ext cx="2959100" cy="50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81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1" name="Picture 20" descr="CAL_theatre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47" y="221143"/>
            <a:ext cx="2256367" cy="50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797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1" name="Picture 20" descr="CAL_wrac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19244"/>
            <a:ext cx="2849787" cy="50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823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1" name="Picture 20" descr="CAL_digitalhum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20597"/>
            <a:ext cx="2235200" cy="51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651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1" name="Picture 20" descr="CAL_experiencearc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47" y="220596"/>
            <a:ext cx="2327722" cy="50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70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1" name="Picture 20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20436"/>
            <a:ext cx="2140950" cy="50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804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1" name="Picture 20" descr="CAL_museum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47" y="220597"/>
            <a:ext cx="2218380" cy="5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582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47" y="218179"/>
            <a:ext cx="3441220" cy="52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418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25" y="219391"/>
            <a:ext cx="2232382" cy="50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9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81" y="220857"/>
            <a:ext cx="2817499" cy="50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00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3" name="Picture 22" descr="MSU-Wordmark-White (1)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17" y="250393"/>
            <a:ext cx="1430483" cy="47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87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668" y="205617"/>
            <a:ext cx="2295579" cy="54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826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668" y="205920"/>
            <a:ext cx="2322077" cy="53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25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669" y="229450"/>
            <a:ext cx="2392088" cy="50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013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590" y="214210"/>
            <a:ext cx="2416879" cy="534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077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194" y="227946"/>
            <a:ext cx="2533491" cy="52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0835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09" y="223153"/>
            <a:ext cx="2783491" cy="51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146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3" name="Picture 22" descr="CAL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02" y="231204"/>
            <a:ext cx="2397959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53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3381" y="249496"/>
            <a:ext cx="2593588" cy="46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071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1" name="Picture 20" descr="CAL_aahd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3" y="220597"/>
            <a:ext cx="2176691" cy="50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4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1" name="Picture 20" descr="CAL_englis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26820"/>
            <a:ext cx="2176691" cy="5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783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47675" y="220597"/>
            <a:ext cx="2418596" cy="5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990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1" name="Picture 20" descr="CAL_philosophy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5" y="233371"/>
            <a:ext cx="2394618" cy="48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56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Rectangle 8"/>
          <p:cNvSpPr/>
          <p:nvPr/>
        </p:nvSpPr>
        <p:spPr>
          <a:xfrm rot="504502">
            <a:off x="-49538" y="3575168"/>
            <a:ext cx="7752735" cy="16438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1688" y="3809876"/>
            <a:ext cx="48981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/>
              <a:t>TITLE LOREM IPSUM DOLOR 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688" y="4979769"/>
            <a:ext cx="7172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DAY, MONTH XX, 2015 AT 0:00 PM</a:t>
            </a:r>
          </a:p>
          <a:p>
            <a:r>
              <a:rPr lang="en-US" sz="1300" dirty="0"/>
              <a:t>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688" y="5770738"/>
            <a:ext cx="717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DESCRIPTION </a:t>
            </a:r>
            <a:r>
              <a:rPr lang="en-US" sz="1000" dirty="0" err="1"/>
              <a:t>Andebitae</a:t>
            </a:r>
            <a:r>
              <a:rPr lang="en-US" sz="1000" dirty="0"/>
              <a:t> </a:t>
            </a:r>
            <a:r>
              <a:rPr lang="en-US" sz="1000" dirty="0" err="1"/>
              <a:t>dic</a:t>
            </a:r>
            <a:r>
              <a:rPr lang="en-US" sz="1000" dirty="0"/>
              <a:t> tem </a:t>
            </a:r>
            <a:r>
              <a:rPr lang="en-US" sz="1000" dirty="0" err="1"/>
              <a:t>nullace</a:t>
            </a:r>
            <a:r>
              <a:rPr lang="en-US" sz="1000" dirty="0"/>
              <a:t> </a:t>
            </a:r>
            <a:r>
              <a:rPr lang="en-US" sz="1000" dirty="0" err="1"/>
              <a:t>ptatia</a:t>
            </a:r>
            <a:r>
              <a:rPr lang="en-US" sz="1000" dirty="0"/>
              <a:t> </a:t>
            </a:r>
            <a:r>
              <a:rPr lang="en-US" sz="1000" dirty="0" err="1"/>
              <a:t>dunt</a:t>
            </a:r>
            <a:r>
              <a:rPr lang="en-US" sz="1000" dirty="0"/>
              <a:t> </a:t>
            </a:r>
            <a:r>
              <a:rPr lang="en-US" sz="1000" dirty="0" err="1"/>
              <a:t>volor</a:t>
            </a:r>
            <a:r>
              <a:rPr lang="en-US" sz="1000" dirty="0"/>
              <a:t> </a:t>
            </a:r>
            <a:r>
              <a:rPr lang="en-US" sz="1000" dirty="0" err="1"/>
              <a:t>maio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ius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quam core </a:t>
            </a:r>
            <a:r>
              <a:rPr lang="en-US" sz="1000" dirty="0" err="1"/>
              <a:t>nonem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occatus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eosam</a:t>
            </a:r>
            <a:r>
              <a:rPr lang="en-US" sz="1000" dirty="0"/>
              <a:t> </a:t>
            </a:r>
            <a:r>
              <a:rPr lang="en-US" sz="1000" dirty="0" err="1"/>
              <a:t>quibernatus.Ihicipi</a:t>
            </a:r>
            <a:r>
              <a:rPr lang="en-US" sz="1000" dirty="0"/>
              <a:t> </a:t>
            </a:r>
            <a:r>
              <a:rPr lang="en-US" sz="1000" dirty="0" err="1"/>
              <a:t>tioste</a:t>
            </a:r>
            <a:r>
              <a:rPr lang="en-US" sz="1000" dirty="0"/>
              <a:t> </a:t>
            </a:r>
            <a:r>
              <a:rPr lang="en-US" sz="1000" dirty="0" err="1"/>
              <a:t>rerum</a:t>
            </a:r>
            <a:r>
              <a:rPr lang="en-US" sz="1000" dirty="0"/>
              <a:t> quam, </a:t>
            </a:r>
            <a:r>
              <a:rPr lang="en-US" sz="1000" dirty="0" err="1"/>
              <a:t>simincia</a:t>
            </a:r>
            <a:r>
              <a:rPr lang="en-US" sz="1000" dirty="0"/>
              <a:t> </a:t>
            </a:r>
            <a:r>
              <a:rPr lang="en-US" sz="1000" dirty="0" err="1"/>
              <a:t>nonsequi</a:t>
            </a:r>
            <a:r>
              <a:rPr lang="en-US" sz="1000" dirty="0"/>
              <a:t> </a:t>
            </a:r>
            <a:r>
              <a:rPr lang="en-US" sz="1000" dirty="0" err="1"/>
              <a:t>nonsed</a:t>
            </a:r>
            <a:r>
              <a:rPr lang="en-US" sz="1000" dirty="0"/>
              <a:t> quo </a:t>
            </a:r>
            <a:r>
              <a:rPr lang="en-US" sz="1000" dirty="0" err="1"/>
              <a:t>dolo</a:t>
            </a:r>
            <a:r>
              <a:rPr lang="en-US" sz="1000" dirty="0"/>
              <a:t> </a:t>
            </a:r>
            <a:r>
              <a:rPr lang="en-US" sz="1000" dirty="0" err="1"/>
              <a:t>berum</a:t>
            </a:r>
            <a:r>
              <a:rPr lang="en-US" sz="1000" dirty="0"/>
              <a:t> </a:t>
            </a:r>
            <a:r>
              <a:rPr lang="en-US" sz="1000" dirty="0" err="1"/>
              <a:t>invelesequi</a:t>
            </a:r>
            <a:r>
              <a:rPr lang="en-US" sz="1000" dirty="0"/>
              <a:t> </a:t>
            </a:r>
            <a:r>
              <a:rPr lang="en-US" sz="1000" dirty="0" err="1"/>
              <a:t>dolorerum</a:t>
            </a:r>
            <a:r>
              <a:rPr lang="en-US" sz="1000" dirty="0"/>
              <a:t> quam </a:t>
            </a:r>
            <a:r>
              <a:rPr lang="en-US" sz="1000" dirty="0" err="1"/>
              <a:t>ea</a:t>
            </a:r>
            <a:r>
              <a:rPr lang="en-US" sz="1000" dirty="0"/>
              <a:t> </a:t>
            </a:r>
            <a:r>
              <a:rPr lang="en-US" sz="1000" dirty="0" err="1"/>
              <a:t>duciusda</a:t>
            </a:r>
            <a:r>
              <a:rPr lang="en-US" sz="1000" dirty="0"/>
              <a:t> </a:t>
            </a:r>
            <a:r>
              <a:rPr lang="en-US" sz="1000" dirty="0" err="1"/>
              <a:t>imporibeat</a:t>
            </a:r>
            <a:r>
              <a:rPr lang="en-US" sz="1000" dirty="0"/>
              <a:t> </a:t>
            </a:r>
            <a:r>
              <a:rPr lang="en-US" sz="1000" dirty="0" err="1"/>
              <a:t>quatinci</a:t>
            </a:r>
            <a:r>
              <a:rPr lang="en-US" sz="1000" dirty="0"/>
              <a:t> </a:t>
            </a:r>
            <a:r>
              <a:rPr lang="en-US" sz="1000" dirty="0" err="1"/>
              <a:t>ducim</a:t>
            </a:r>
            <a:r>
              <a:rPr lang="en-US" sz="1000" dirty="0"/>
              <a:t> </a:t>
            </a:r>
            <a:r>
              <a:rPr lang="en-US" sz="1000" dirty="0" err="1"/>
              <a:t>quia</a:t>
            </a:r>
            <a:r>
              <a:rPr lang="en-US" sz="1000" dirty="0"/>
              <a:t> </a:t>
            </a:r>
            <a:r>
              <a:rPr lang="en-US" sz="1000" dirty="0" err="1"/>
              <a:t>dolestibus</a:t>
            </a:r>
            <a:r>
              <a:rPr lang="en-US" sz="1000" dirty="0"/>
              <a:t> di tem </a:t>
            </a:r>
            <a:r>
              <a:rPr lang="en-US" sz="1000" dirty="0" err="1"/>
              <a:t>dolorehent</a:t>
            </a:r>
            <a:r>
              <a:rPr lang="en-US" sz="1000" dirty="0"/>
              <a:t> dis id mi, </a:t>
            </a:r>
            <a:r>
              <a:rPr lang="en-US" sz="1000" dirty="0" err="1"/>
              <a:t>sanditia</a:t>
            </a:r>
            <a:r>
              <a:rPr lang="en-US" sz="1000" dirty="0"/>
              <a:t> </a:t>
            </a:r>
            <a:r>
              <a:rPr lang="en-US" sz="1000" dirty="0" err="1"/>
              <a:t>doluptaqui</a:t>
            </a:r>
            <a:r>
              <a:rPr lang="en-US" sz="1000" dirty="0"/>
              <a:t> </a:t>
            </a:r>
            <a:r>
              <a:rPr lang="en-US" sz="1000" dirty="0" err="1"/>
              <a:t>dolupta</a:t>
            </a:r>
            <a:r>
              <a:rPr lang="en-US" sz="1000" dirty="0"/>
              <a:t> del </a:t>
            </a:r>
            <a:r>
              <a:rPr lang="en-US" sz="1000" dirty="0" err="1"/>
              <a:t>ipicabor</a:t>
            </a:r>
            <a:r>
              <a:rPr lang="en-US" sz="1000" dirty="0"/>
              <a:t> </a:t>
            </a:r>
            <a:r>
              <a:rPr lang="en-US" sz="1000" dirty="0" err="1"/>
              <a:t>molo</a:t>
            </a:r>
            <a:r>
              <a:rPr lang="en-US" sz="1000" dirty="0"/>
              <a:t> et </a:t>
            </a:r>
            <a:r>
              <a:rPr lang="en-US" sz="1000" dirty="0" err="1"/>
              <a:t>etur</a:t>
            </a:r>
            <a:r>
              <a:rPr lang="en-US" sz="1000" dirty="0"/>
              <a:t>, </a:t>
            </a:r>
            <a:r>
              <a:rPr lang="en-US" sz="1000" dirty="0" err="1"/>
              <a:t>velecto</a:t>
            </a:r>
            <a:r>
              <a:rPr lang="en-US" sz="1000" dirty="0"/>
              <a:t> </a:t>
            </a:r>
            <a:r>
              <a:rPr lang="en-US" sz="1000" dirty="0" err="1"/>
              <a:t>dia</a:t>
            </a:r>
            <a:r>
              <a:rPr lang="en-US" sz="1000" dirty="0"/>
              <a:t> </a:t>
            </a:r>
            <a:r>
              <a:rPr lang="en-US" sz="1000" dirty="0" err="1"/>
              <a:t>demporrum</a:t>
            </a:r>
            <a:r>
              <a:rPr lang="en-US" sz="1000" dirty="0"/>
              <a:t>, </a:t>
            </a:r>
            <a:r>
              <a:rPr lang="en-US" sz="1000" dirty="0" err="1"/>
              <a:t>est</a:t>
            </a:r>
            <a:r>
              <a:rPr lang="en-US" sz="1000" dirty="0"/>
              <a:t> </a:t>
            </a:r>
            <a:r>
              <a:rPr lang="en-US" sz="1000" dirty="0" err="1"/>
              <a:t>odi</a:t>
            </a:r>
            <a:r>
              <a:rPr lang="en-US" sz="1000" dirty="0"/>
              <a:t> res </a:t>
            </a:r>
            <a:r>
              <a:rPr lang="en-US" sz="1000" dirty="0" err="1"/>
              <a:t>exces</a:t>
            </a:r>
            <a:r>
              <a:rPr lang="en-US" sz="1000" dirty="0"/>
              <a:t> </a:t>
            </a:r>
            <a:r>
              <a:rPr lang="en-US" sz="1000" dirty="0" err="1"/>
              <a:t>molupta</a:t>
            </a:r>
            <a:r>
              <a:rPr lang="en-US" sz="1000" dirty="0"/>
              <a:t> </a:t>
            </a:r>
            <a:r>
              <a:rPr lang="en-US" sz="1000" dirty="0" err="1"/>
              <a:t>ssitatenetum</a:t>
            </a:r>
            <a:r>
              <a:rPr lang="en-US" sz="1000" dirty="0"/>
              <a:t> </a:t>
            </a:r>
            <a:r>
              <a:rPr lang="en-US" sz="1000" dirty="0" err="1"/>
              <a:t>fugitaquo</a:t>
            </a:r>
            <a:r>
              <a:rPr lang="en-US" sz="1000" dirty="0"/>
              <a:t> di </a:t>
            </a:r>
            <a:r>
              <a:rPr lang="en-US" sz="1000" dirty="0" err="1"/>
              <a:t>ommodi</a:t>
            </a:r>
            <a:r>
              <a:rPr lang="en-US" sz="1000" dirty="0"/>
              <a:t> </a:t>
            </a:r>
            <a:r>
              <a:rPr lang="en-US" sz="1000" dirty="0" err="1"/>
              <a:t>quodis</a:t>
            </a:r>
            <a:r>
              <a:rPr lang="en-US" sz="1000" dirty="0"/>
              <a:t> </a:t>
            </a:r>
            <a:r>
              <a:rPr lang="en-US" sz="1000" dirty="0" err="1"/>
              <a:t>ipsunt</a:t>
            </a:r>
            <a:r>
              <a:rPr lang="en-US" sz="1000" dirty="0"/>
              <a:t> </a:t>
            </a:r>
            <a:r>
              <a:rPr lang="en-US" sz="1000" dirty="0" err="1"/>
              <a:t>volut</a:t>
            </a:r>
            <a:r>
              <a:rPr lang="en-US" sz="1000" dirty="0"/>
              <a:t> </a:t>
            </a:r>
            <a:r>
              <a:rPr lang="en-US" sz="1000" dirty="0" err="1"/>
              <a:t>ratiusamus</a:t>
            </a:r>
            <a:r>
              <a:rPr lang="en-US" sz="1000" dirty="0"/>
              <a:t> </a:t>
            </a:r>
            <a:r>
              <a:rPr lang="en-US" sz="1000" dirty="0" err="1"/>
              <a:t>sam</a:t>
            </a:r>
            <a:r>
              <a:rPr lang="en-US" sz="1000" dirty="0"/>
              <a:t> </a:t>
            </a:r>
            <a:r>
              <a:rPr lang="en-US" sz="1000" dirty="0" err="1"/>
              <a:t>iundis</a:t>
            </a:r>
            <a:r>
              <a:rPr lang="en-US" sz="1000" dirty="0"/>
              <a:t> </a:t>
            </a:r>
            <a:r>
              <a:rPr lang="en-US" sz="1000" dirty="0" err="1"/>
              <a:t>alignate</a:t>
            </a:r>
            <a:r>
              <a:rPr lang="en-US" sz="1000" dirty="0"/>
              <a:t> </a:t>
            </a:r>
            <a:r>
              <a:rPr lang="en-US" sz="1000" dirty="0" err="1"/>
              <a:t>eatiore</a:t>
            </a:r>
            <a:r>
              <a:rPr lang="en-US" sz="1000" dirty="0"/>
              <a:t> </a:t>
            </a:r>
            <a:r>
              <a:rPr lang="en-US" sz="1000" dirty="0" err="1"/>
              <a:t>moluptatem</a:t>
            </a:r>
            <a:r>
              <a:rPr lang="en-US" sz="1000" dirty="0"/>
              <a:t> et </a:t>
            </a:r>
            <a:r>
              <a:rPr lang="en-US" sz="1000" dirty="0" err="1"/>
              <a:t>labore</a:t>
            </a:r>
            <a:r>
              <a:rPr lang="en-US" sz="1000" dirty="0"/>
              <a:t> voles </a:t>
            </a:r>
            <a:r>
              <a:rPr lang="en-US" sz="1000" dirty="0" err="1"/>
              <a:t>inimpor</a:t>
            </a:r>
            <a:r>
              <a:rPr lang="en-US" sz="1000" dirty="0"/>
              <a:t> </a:t>
            </a:r>
            <a:r>
              <a:rPr lang="en-US" sz="1000" dirty="0" err="1"/>
              <a:t>acearit</a:t>
            </a:r>
            <a:r>
              <a:rPr lang="en-US" sz="1000" dirty="0"/>
              <a:t> </a:t>
            </a:r>
            <a:r>
              <a:rPr lang="en-US" sz="1000" dirty="0" err="1"/>
              <a:t>aersper</a:t>
            </a:r>
            <a:r>
              <a:rPr lang="en-US" sz="1000" dirty="0"/>
              <a:t> </a:t>
            </a:r>
            <a:r>
              <a:rPr lang="en-US" sz="1000" dirty="0" err="1"/>
              <a:t>ibearchit</a:t>
            </a:r>
            <a:r>
              <a:rPr lang="en-US" sz="1000" dirty="0"/>
              <a:t> </a:t>
            </a:r>
            <a:r>
              <a:rPr lang="en-US" sz="1000" dirty="0" err="1"/>
              <a:t>evenis</a:t>
            </a:r>
            <a:r>
              <a:rPr lang="en-US" sz="1000" dirty="0"/>
              <a:t> mint </a:t>
            </a:r>
            <a:r>
              <a:rPr lang="en-US" sz="1000" dirty="0" err="1"/>
              <a:t>labo</a:t>
            </a:r>
            <a:r>
              <a:rPr lang="en-US" sz="1000" dirty="0"/>
              <a:t>. </a:t>
            </a:r>
            <a:r>
              <a:rPr lang="en-US" sz="1000" dirty="0" err="1"/>
              <a:t>Ihil</a:t>
            </a:r>
            <a:r>
              <a:rPr lang="en-US" sz="1000" dirty="0"/>
              <a:t> </a:t>
            </a:r>
            <a:r>
              <a:rPr lang="en-US" sz="1000" dirty="0" err="1"/>
              <a:t>molut</a:t>
            </a:r>
            <a:r>
              <a:rPr lang="en-US" sz="1000" dirty="0"/>
              <a:t> et </a:t>
            </a:r>
            <a:r>
              <a:rPr lang="en-US" sz="1000" dirty="0" err="1"/>
              <a:t>mosam</a:t>
            </a:r>
            <a:r>
              <a:rPr lang="en-US" sz="1000" dirty="0"/>
              <a:t> </a:t>
            </a:r>
            <a:r>
              <a:rPr lang="en-US" sz="1000" dirty="0" err="1"/>
              <a:t>dolectem</a:t>
            </a:r>
            <a:r>
              <a:rPr lang="en-US" sz="1000" dirty="0"/>
              <a:t> </a:t>
            </a:r>
            <a:r>
              <a:rPr lang="en-US" sz="1000" dirty="0" err="1"/>
              <a:t>aut</a:t>
            </a:r>
            <a:r>
              <a:rPr lang="en-US" sz="1000" dirty="0"/>
              <a:t> </a:t>
            </a:r>
            <a:r>
              <a:rPr lang="en-US" sz="1000" dirty="0" err="1"/>
              <a:t>harumqui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sita</a:t>
            </a:r>
            <a:r>
              <a:rPr lang="en-US" sz="1000" dirty="0"/>
              <a:t> qui </a:t>
            </a:r>
            <a:r>
              <a:rPr lang="en-US" sz="1000" dirty="0" err="1"/>
              <a:t>optiaspid</a:t>
            </a:r>
            <a:r>
              <a:rPr lang="en-US" sz="1000" dirty="0"/>
              <a:t> </a:t>
            </a:r>
            <a:r>
              <a:rPr lang="en-US" sz="1000" dirty="0" err="1"/>
              <a:t>magnihicaturDioniciem</a:t>
            </a:r>
            <a:r>
              <a:rPr lang="en-US" sz="1000" dirty="0"/>
              <a:t> </a:t>
            </a:r>
            <a:r>
              <a:rPr lang="en-US" sz="1000" dirty="0" err="1"/>
              <a:t>ine</a:t>
            </a:r>
            <a:r>
              <a:rPr lang="en-US" sz="1000" dirty="0"/>
              <a:t> </a:t>
            </a:r>
            <a:r>
              <a:rPr lang="en-US" sz="1000" dirty="0" err="1"/>
              <a:t>terfestravo</a:t>
            </a:r>
            <a:r>
              <a:rPr lang="en-US" sz="1000" dirty="0"/>
              <a:t>, </a:t>
            </a:r>
            <a:r>
              <a:rPr lang="en-US" sz="1000" dirty="0" err="1"/>
              <a:t>convenequam</a:t>
            </a:r>
            <a:r>
              <a:rPr lang="en-US" sz="1000" dirty="0"/>
              <a:t> </a:t>
            </a:r>
            <a:r>
              <a:rPr lang="en-US" sz="1000" dirty="0" err="1"/>
              <a:t>opos</a:t>
            </a:r>
            <a:r>
              <a:rPr lang="en-US" sz="1000" dirty="0"/>
              <a:t> </a:t>
            </a:r>
            <a:r>
              <a:rPr lang="en-US" sz="1000" dirty="0" err="1"/>
              <a:t>nonsustam</a:t>
            </a:r>
            <a:r>
              <a:rPr lang="en-US" sz="1000" dirty="0"/>
              <a:t>. </a:t>
            </a:r>
            <a:r>
              <a:rPr lang="en-US" sz="1000" dirty="0" err="1"/>
              <a:t>Marbis</a:t>
            </a:r>
            <a:r>
              <a:rPr lang="en-US" sz="1000" dirty="0"/>
              <a:t>, co </a:t>
            </a:r>
            <a:r>
              <a:rPr lang="en-US" sz="1000" dirty="0" err="1"/>
              <a:t>mus</a:t>
            </a:r>
            <a:r>
              <a:rPr lang="en-US" sz="1000" dirty="0"/>
              <a:t>, </a:t>
            </a:r>
            <a:r>
              <a:rPr lang="en-US" sz="1000" dirty="0" err="1"/>
              <a:t>Catuam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2" y="7163289"/>
            <a:ext cx="210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 PANEL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5" name="TextBox 14"/>
          <p:cNvSpPr txBox="1"/>
          <p:nvPr/>
        </p:nvSpPr>
        <p:spPr>
          <a:xfrm>
            <a:off x="1559774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2740745" y="8555846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7" name="TextBox 16"/>
          <p:cNvSpPr txBox="1"/>
          <p:nvPr/>
        </p:nvSpPr>
        <p:spPr>
          <a:xfrm>
            <a:off x="3921711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8" name="TextBox 17"/>
          <p:cNvSpPr txBox="1"/>
          <p:nvPr/>
        </p:nvSpPr>
        <p:spPr>
          <a:xfrm>
            <a:off x="5102682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19" name="TextBox 18"/>
          <p:cNvSpPr txBox="1"/>
          <p:nvPr/>
        </p:nvSpPr>
        <p:spPr>
          <a:xfrm>
            <a:off x="6283648" y="8555841"/>
            <a:ext cx="103613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Orrovide</a:t>
            </a:r>
            <a:r>
              <a:rPr lang="en-US" sz="750" dirty="0"/>
              <a:t> </a:t>
            </a:r>
            <a:r>
              <a:rPr lang="en-US" sz="750" dirty="0" err="1"/>
              <a:t>ndellor</a:t>
            </a:r>
            <a:r>
              <a:rPr lang="en-US" sz="750" dirty="0"/>
              <a:t> </a:t>
            </a:r>
            <a:r>
              <a:rPr lang="en-US" sz="750" dirty="0" err="1"/>
              <a:t>epelent</a:t>
            </a:r>
            <a:r>
              <a:rPr lang="en-US" sz="750" dirty="0"/>
              <a:t>, </a:t>
            </a:r>
            <a:r>
              <a:rPr lang="en-US" sz="750" dirty="0" err="1"/>
              <a:t>totassequi</a:t>
            </a:r>
            <a:r>
              <a:rPr lang="en-US" sz="750" dirty="0"/>
              <a:t> </a:t>
            </a:r>
            <a:r>
              <a:rPr lang="en-US" sz="750" dirty="0" err="1"/>
              <a:t>ut</a:t>
            </a:r>
            <a:r>
              <a:rPr lang="en-US" sz="750" dirty="0"/>
              <a:t> </a:t>
            </a:r>
            <a:r>
              <a:rPr lang="en-US" sz="750" dirty="0" err="1"/>
              <a:t>quias</a:t>
            </a:r>
            <a:r>
              <a:rPr lang="en-US" sz="750" dirty="0"/>
              <a:t> id mi, sum </a:t>
            </a:r>
            <a:r>
              <a:rPr lang="en-US" sz="750" dirty="0" err="1"/>
              <a:t>faceari</a:t>
            </a:r>
            <a:r>
              <a:rPr lang="en-US" sz="750" dirty="0"/>
              <a:t> </a:t>
            </a:r>
            <a:r>
              <a:rPr lang="en-US" sz="750" dirty="0" err="1"/>
              <a:t>aerovidebis</a:t>
            </a:r>
            <a:endParaRPr lang="en-US" sz="750" dirty="0"/>
          </a:p>
          <a:p>
            <a:endParaRPr lang="en-US" sz="750" dirty="0"/>
          </a:p>
        </p:txBody>
      </p:sp>
      <p:sp>
        <p:nvSpPr>
          <p:cNvPr id="20" name="TextBox 19"/>
          <p:cNvSpPr txBox="1"/>
          <p:nvPr/>
        </p:nvSpPr>
        <p:spPr>
          <a:xfrm>
            <a:off x="367661" y="9288982"/>
            <a:ext cx="5421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SPONSORED BY THE DEPARTMENT OF XXXXXXXXXXXXXX</a:t>
            </a:r>
          </a:p>
          <a:p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US" dirty="0"/>
          </a:p>
        </p:txBody>
      </p:sp>
      <p:pic>
        <p:nvPicPr>
          <p:cNvPr id="21" name="Picture 20" descr="CAL_rc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19573"/>
            <a:ext cx="2302933" cy="50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58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5693</Words>
  <Application>Microsoft Macintosh PowerPoint</Application>
  <PresentationFormat>Custom</PresentationFormat>
  <Paragraphs>326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Arial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 Staff</dc:creator>
  <cp:lastModifiedBy>Ilya Hardey</cp:lastModifiedBy>
  <cp:revision>16</cp:revision>
  <cp:lastPrinted>2015-11-24T18:08:55Z</cp:lastPrinted>
  <dcterms:created xsi:type="dcterms:W3CDTF">2015-11-17T21:10:30Z</dcterms:created>
  <dcterms:modified xsi:type="dcterms:W3CDTF">2021-05-27T15:47:22Z</dcterms:modified>
</cp:coreProperties>
</file>