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63" r:id="rId3"/>
    <p:sldId id="282" r:id="rId4"/>
    <p:sldId id="296" r:id="rId5"/>
    <p:sldId id="283" r:id="rId6"/>
    <p:sldId id="284" r:id="rId7"/>
    <p:sldId id="281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80" r:id="rId27"/>
  </p:sldIdLst>
  <p:sldSz cx="10058400" cy="7772400"/>
  <p:notesSz cx="9144000" cy="6858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5">
          <p15:clr>
            <a:srgbClr val="A4A3A4"/>
          </p15:clr>
        </p15:guide>
        <p15:guide id="2" pos="63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35054"/>
    <a:srgbClr val="97A2A2"/>
    <a:srgbClr val="124A94"/>
    <a:srgbClr val="FFFFFF"/>
    <a:srgbClr val="1566B1"/>
    <a:srgbClr val="008183"/>
    <a:srgbClr val="0E6E70"/>
    <a:srgbClr val="084F38"/>
    <a:srgbClr val="0D5A3A"/>
    <a:srgbClr val="074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56"/>
  </p:normalViewPr>
  <p:slideViewPr>
    <p:cSldViewPr snapToGrid="0" snapToObjects="1">
      <p:cViewPr varScale="1">
        <p:scale>
          <a:sx n="94" d="100"/>
          <a:sy n="94" d="100"/>
        </p:scale>
        <p:origin x="1976" y="200"/>
      </p:cViewPr>
      <p:guideLst>
        <p:guide orient="horz" pos="4895"/>
        <p:guide pos="63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79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96568" y="2946669"/>
            <a:ext cx="424815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445250" y="284163"/>
            <a:ext cx="3611563" cy="2662237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5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E378517-3EE7-4048-A16D-06149F4EA206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8858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22769"/>
            <a:ext cx="2959100" cy="509514"/>
          </a:xfrm>
          <a:prstGeom prst="rect">
            <a:avLst/>
          </a:prstGeom>
        </p:spPr>
      </p:pic>
      <p:pic>
        <p:nvPicPr>
          <p:cNvPr id="14" name="Picture 13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6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56367" cy="508056"/>
          </a:xfrm>
          <a:prstGeom prst="rect">
            <a:avLst/>
          </a:prstGeom>
        </p:spPr>
      </p:pic>
      <p:pic>
        <p:nvPicPr>
          <p:cNvPr id="17" name="Picture 16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5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75672"/>
            <a:ext cx="2849787" cy="507883"/>
          </a:xfrm>
          <a:prstGeom prst="rect">
            <a:avLst/>
          </a:prstGeom>
        </p:spPr>
      </p:pic>
      <p:pic>
        <p:nvPicPr>
          <p:cNvPr id="14" name="Picture 13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05143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90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1BB3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35200" cy="510371"/>
          </a:xfrm>
          <a:prstGeom prst="rect">
            <a:avLst/>
          </a:prstGeom>
        </p:spPr>
      </p:pic>
      <p:pic>
        <p:nvPicPr>
          <p:cNvPr id="17" name="Picture 16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6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49325"/>
            <a:ext cx="2327722" cy="506531"/>
          </a:xfrm>
          <a:prstGeom prst="rect">
            <a:avLst/>
          </a:prstGeom>
        </p:spPr>
      </p:pic>
      <p:pic>
        <p:nvPicPr>
          <p:cNvPr id="14" name="Picture 13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3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40950" cy="506691"/>
          </a:xfrm>
          <a:prstGeom prst="rect">
            <a:avLst/>
          </a:prstGeom>
        </p:spPr>
      </p:pic>
      <p:pic>
        <p:nvPicPr>
          <p:cNvPr id="17" name="Picture 16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5" y="6718654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20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218380" cy="506530"/>
          </a:xfrm>
          <a:prstGeom prst="rect">
            <a:avLst/>
          </a:prstGeom>
        </p:spPr>
      </p:pic>
      <p:pic>
        <p:nvPicPr>
          <p:cNvPr id="14" name="Picture 13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8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5B4D7C-0954-B440-B966-0FCD2152E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156" y="394777"/>
            <a:ext cx="3440306" cy="5278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88E739-9A99-2F4A-8011-76E4318AD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12781"/>
            <a:ext cx="3440306" cy="5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08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964" y="421699"/>
            <a:ext cx="2232382" cy="5077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71" y="6718654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2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9C2F640-B00B-6C4B-828D-DD23E42FC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324" y="421188"/>
            <a:ext cx="2808396" cy="5066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49821FD-2589-B947-AE4C-7B80D3444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23203"/>
            <a:ext cx="28083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9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1783079" cy="594360"/>
          </a:xfrm>
          <a:prstGeom prst="rect">
            <a:avLst/>
          </a:prstGeom>
        </p:spPr>
      </p:pic>
      <p:pic>
        <p:nvPicPr>
          <p:cNvPr id="14" name="Picture 13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" y="6678121"/>
            <a:ext cx="178307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01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5E8DABE-140E-2148-BBC9-9544DED20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07057"/>
            <a:ext cx="2268409" cy="5363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7B08C7-D2E6-F245-A5FE-E4B3C43FF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2505"/>
            <a:ext cx="2268409" cy="5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51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21230D7-C98F-F143-A916-FA45A79A7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413400"/>
            <a:ext cx="2268409" cy="5236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2D82AB-A3BF-0646-8CAA-A209AFA67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6251"/>
            <a:ext cx="2268409" cy="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52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4919899-D1E7-D14F-A2BC-CDA62DBE3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7" y="424663"/>
            <a:ext cx="2420808" cy="5097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C80AB2-B209-1D49-A6ED-99FF96E5A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12444"/>
            <a:ext cx="2420808" cy="5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50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3C9A91-2A36-B846-BDED-A6CBBBFF6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24663"/>
            <a:ext cx="2387089" cy="5275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87202E-2461-1047-BC4D-16151A467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07938"/>
            <a:ext cx="2387089" cy="5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02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3500B8A-6976-3740-8A2E-28DAFA4AF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1552"/>
            <a:ext cx="2464807" cy="5062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8D38B8-9653-5B4A-AD3B-822E6B4DA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22383"/>
            <a:ext cx="2464807" cy="5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60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24F334-F397-C349-AC7C-D3F5AE5C2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433210"/>
            <a:ext cx="2715335" cy="5024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B578DE3-A14E-4346-A0C4-3A8768D4B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6" y="6722383"/>
            <a:ext cx="2715335" cy="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437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idx="4294967295"/>
          </p:nvPr>
        </p:nvSpPr>
        <p:spPr>
          <a:xfrm>
            <a:off x="287338" y="252413"/>
            <a:ext cx="9435214" cy="2647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sp>
      <p:sp>
        <p:nvSpPr>
          <p:cNvPr id="12" name="Rectangle 11"/>
          <p:cNvSpPr/>
          <p:nvPr/>
        </p:nvSpPr>
        <p:spPr>
          <a:xfrm rot="21308461">
            <a:off x="160347" y="2161780"/>
            <a:ext cx="9771062" cy="28726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83200" y="2413552"/>
            <a:ext cx="1839351" cy="221460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24A9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007" y="3048131"/>
            <a:ext cx="4246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1BB34"/>
                </a:solidFill>
                <a:latin typeface="Arial Black"/>
                <a:cs typeface="Arial Black"/>
              </a:rPr>
              <a:t>TITLE LOREM IPSUM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201" y="2473723"/>
            <a:ext cx="1839351" cy="20005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odzdfsd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adfgvsd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geradf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dfgadad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fawdf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65386" y="4950382"/>
            <a:ext cx="24001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3545" y="2473723"/>
            <a:ext cx="2111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endParaRPr lang="en-US" sz="1000" dirty="0">
              <a:solidFill>
                <a:srgbClr val="71BB34"/>
              </a:solidFill>
              <a:latin typeface="Arial"/>
              <a:cs typeface="Arial"/>
            </a:endParaRPr>
          </a:p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odsdfasdfffasdfsdgerh</a:t>
            </a:r>
            <a:r>
              <a:rPr lang="en-US" sz="1000" dirty="0">
                <a:latin typeface="Arial"/>
                <a:cs typeface="Arial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7007" y="3458608"/>
            <a:ext cx="42985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6452" y="4948773"/>
            <a:ext cx="1639247" cy="2458801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24A9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255" y="5103770"/>
            <a:ext cx="1429539" cy="215443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05946" y="4950382"/>
            <a:ext cx="42190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71BB34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71BB34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71BB34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</a:t>
            </a:r>
          </a:p>
        </p:txBody>
      </p:sp>
    </p:spTree>
    <p:extLst>
      <p:ext uri="{BB962C8B-B14F-4D97-AF65-F5344CB8AC3E}">
        <p14:creationId xmlns:p14="http://schemas.microsoft.com/office/powerpoint/2010/main" val="417287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7892"/>
            <a:ext cx="2321792" cy="562372"/>
          </a:xfrm>
          <a:prstGeom prst="rect">
            <a:avLst/>
          </a:prstGeom>
        </p:spPr>
      </p:pic>
      <p:pic>
        <p:nvPicPr>
          <p:cNvPr id="17" name="Picture 1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678121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4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70D59A-DDC6-8549-BF08-9700366094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1125" y="6768312"/>
            <a:ext cx="3430248" cy="6100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577C9C0-86F4-7440-9F75-9D6822F7AD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412682"/>
            <a:ext cx="3007168" cy="53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2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36689"/>
            <a:ext cx="2176691" cy="508372"/>
          </a:xfrm>
          <a:prstGeom prst="rect">
            <a:avLst/>
          </a:prstGeom>
        </p:spPr>
      </p:pic>
      <p:pic>
        <p:nvPicPr>
          <p:cNvPr id="14" name="Picture 13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0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1BB3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176691" cy="500639"/>
          </a:xfrm>
          <a:prstGeom prst="rect">
            <a:avLst/>
          </a:prstGeom>
        </p:spPr>
      </p:pic>
      <p:pic>
        <p:nvPicPr>
          <p:cNvPr id="17" name="Picture 16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87021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0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1285" y="6840977"/>
            <a:ext cx="2445020" cy="5120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3E3F056-180C-334F-B234-A8B164BE0E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201525" y="471819"/>
            <a:ext cx="244502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6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94618" cy="485289"/>
          </a:xfrm>
          <a:prstGeom prst="rect">
            <a:avLst/>
          </a:prstGeom>
        </p:spPr>
      </p:pic>
      <p:pic>
        <p:nvPicPr>
          <p:cNvPr id="14" name="Picture 13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37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4294967295"/>
          </p:nvPr>
        </p:nvSpPr>
        <p:spPr>
          <a:xfrm>
            <a:off x="5039994" y="2853268"/>
            <a:ext cx="4770891" cy="464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sp>
      <p:sp>
        <p:nvSpPr>
          <p:cNvPr id="15" name="Parallelogram 14"/>
          <p:cNvSpPr/>
          <p:nvPr/>
        </p:nvSpPr>
        <p:spPr>
          <a:xfrm rot="5400000">
            <a:off x="6271023" y="-78427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Parallelogram 3"/>
          <p:cNvSpPr/>
          <p:nvPr/>
        </p:nvSpPr>
        <p:spPr>
          <a:xfrm rot="5400000">
            <a:off x="1498686" y="2969009"/>
            <a:ext cx="2306557" cy="4773168"/>
          </a:xfrm>
          <a:prstGeom prst="parallelogram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2727" y="304800"/>
            <a:ext cx="4768158" cy="2548467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439" y="4784700"/>
            <a:ext cx="4773168" cy="2711104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125" y="409667"/>
            <a:ext cx="43752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endParaRPr lang="en-US" sz="18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7878" y="1202689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Picture 15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409667"/>
            <a:ext cx="2302933" cy="507554"/>
          </a:xfrm>
          <a:prstGeom prst="rect">
            <a:avLst/>
          </a:prstGeom>
        </p:spPr>
      </p:pic>
      <p:pic>
        <p:nvPicPr>
          <p:cNvPr id="17" name="Picture 16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45676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1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7641</TotalTime>
  <Words>7004</Words>
  <Application>Microsoft Macintosh PowerPoint</Application>
  <PresentationFormat>Custom</PresentationFormat>
  <Paragraphs>388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60</cp:revision>
  <cp:lastPrinted>2017-03-13T21:23:51Z</cp:lastPrinted>
  <dcterms:created xsi:type="dcterms:W3CDTF">2014-07-01T18:26:16Z</dcterms:created>
  <dcterms:modified xsi:type="dcterms:W3CDTF">2021-05-27T18:39:22Z</dcterms:modified>
</cp:coreProperties>
</file>