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63" r:id="rId3"/>
    <p:sldId id="281" r:id="rId4"/>
    <p:sldId id="29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0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5">
          <p15:clr>
            <a:srgbClr val="A4A3A4"/>
          </p15:clr>
        </p15:guide>
        <p15:guide id="2" pos="63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  <a:srgbClr val="0E6E70"/>
    <a:srgbClr val="084F38"/>
    <a:srgbClr val="0D5A3A"/>
    <a:srgbClr val="074A25"/>
    <a:srgbClr val="71BB34"/>
    <a:srgbClr val="67C521"/>
    <a:srgbClr val="058883"/>
    <a:srgbClr val="008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8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688" y="200"/>
      </p:cViewPr>
      <p:guideLst>
        <p:guide orient="horz" pos="4895"/>
        <p:guide pos="63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9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96568" y="2946669"/>
            <a:ext cx="424815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445250" y="284163"/>
            <a:ext cx="3611563" cy="2662237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5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58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22769"/>
            <a:ext cx="2959100" cy="509514"/>
          </a:xfrm>
          <a:prstGeom prst="rect">
            <a:avLst/>
          </a:prstGeom>
        </p:spPr>
      </p:pic>
      <p:pic>
        <p:nvPicPr>
          <p:cNvPr id="11" name="Picture 10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56367" cy="508056"/>
          </a:xfrm>
          <a:prstGeom prst="rect">
            <a:avLst/>
          </a:prstGeom>
        </p:spPr>
      </p:pic>
      <p:pic>
        <p:nvPicPr>
          <p:cNvPr id="11" name="Picture 10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75672"/>
            <a:ext cx="2849787" cy="507883"/>
          </a:xfrm>
          <a:prstGeom prst="rect">
            <a:avLst/>
          </a:prstGeom>
        </p:spPr>
      </p:pic>
      <p:pic>
        <p:nvPicPr>
          <p:cNvPr id="11" name="Picture 10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35200" cy="510371"/>
          </a:xfrm>
          <a:prstGeom prst="rect">
            <a:avLst/>
          </a:prstGeom>
        </p:spPr>
      </p:pic>
      <p:pic>
        <p:nvPicPr>
          <p:cNvPr id="11" name="Picture 10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49325"/>
            <a:ext cx="2327722" cy="506531"/>
          </a:xfrm>
          <a:prstGeom prst="rect">
            <a:avLst/>
          </a:prstGeom>
        </p:spPr>
      </p:pic>
      <p:pic>
        <p:nvPicPr>
          <p:cNvPr id="11" name="Picture 10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40950" cy="506691"/>
          </a:xfrm>
          <a:prstGeom prst="rect">
            <a:avLst/>
          </a:prstGeom>
        </p:spPr>
      </p:pic>
      <p:pic>
        <p:nvPicPr>
          <p:cNvPr id="11" name="Picture 10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18380" cy="506530"/>
          </a:xfrm>
          <a:prstGeom prst="rect">
            <a:avLst/>
          </a:prstGeom>
        </p:spPr>
      </p:pic>
      <p:pic>
        <p:nvPicPr>
          <p:cNvPr id="11" name="Picture 10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394777"/>
            <a:ext cx="3440306" cy="5278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F1AF56-DD28-0745-88AD-449BC17D2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964" y="421699"/>
            <a:ext cx="2232382" cy="5077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E0C30B-6028-F24F-91F8-358A62ECE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63" y="6722136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9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324" y="421188"/>
            <a:ext cx="2808396" cy="5066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30D7BD-04A2-BB49-B949-96C9AAE6F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6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1783079" cy="594360"/>
          </a:xfrm>
          <a:prstGeom prst="rect">
            <a:avLst/>
          </a:prstGeom>
        </p:spPr>
      </p:pic>
      <p:pic>
        <p:nvPicPr>
          <p:cNvPr id="14" name="Picture 13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0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07057"/>
            <a:ext cx="2268409" cy="5363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62A21C-4AF5-6641-8EA9-AC162A806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60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13400"/>
            <a:ext cx="2268409" cy="5236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0F9AD82-1239-C84A-B544-14AF293BB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15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7" y="424663"/>
            <a:ext cx="2420808" cy="5097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E755F3B-FF2C-2446-8469-EC339D6E3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8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24663"/>
            <a:ext cx="2387089" cy="5275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95AF60-7E1E-9B49-9E60-C1352EFB4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61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1552"/>
            <a:ext cx="2464807" cy="506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325E5A-0F7A-5B49-ADA5-41C5E6B5F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39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3210"/>
            <a:ext cx="2715335" cy="5024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B2D6C3-073E-654C-8598-9048E0401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32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4414" y="304801"/>
            <a:ext cx="4773168" cy="71910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622" y="427149"/>
            <a:ext cx="4246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/>
                <a:cs typeface="Arial Black"/>
              </a:rPr>
              <a:t>TITLE LOREM IPSUM DOLAR SUM ENIS ACCLAM EVEND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5124" y="1429707"/>
            <a:ext cx="2078062" cy="3693318"/>
          </a:xfrm>
          <a:prstGeom prst="rect">
            <a:avLst/>
          </a:prstGeom>
          <a:solidFill>
            <a:srgbClr val="71BB34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nonit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inatimus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horsus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16796" y="1427479"/>
            <a:ext cx="222047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Body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0269" y="5284007"/>
            <a:ext cx="4523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chemeClr val="bg1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chemeClr val="bg1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nonit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inatimus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horsus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Arial"/>
                <a:cs typeface="Arial"/>
              </a:rPr>
              <a:t>omnis</a:t>
            </a:r>
            <a:endParaRPr lang="en-US" sz="1000" baseline="30000" dirty="0">
              <a:solidFill>
                <a:srgbClr val="FFFFFF"/>
              </a:solidFill>
            </a:endParaRPr>
          </a:p>
          <a:p>
            <a:r>
              <a:rPr lang="en-US" sz="1000" dirty="0">
                <a:latin typeface="Arial"/>
                <a:cs typeface="Arial"/>
              </a:rPr>
              <a:t> 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47582" y="304800"/>
            <a:ext cx="4770891" cy="3310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27" name="Rectangle 26"/>
          <p:cNvSpPr/>
          <p:nvPr/>
        </p:nvSpPr>
        <p:spPr>
          <a:xfrm>
            <a:off x="5047582" y="5060250"/>
            <a:ext cx="4770891" cy="923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210771" y="3864042"/>
            <a:ext cx="222047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Body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6342" y="3864042"/>
            <a:ext cx="222047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Body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17287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7892"/>
            <a:ext cx="2321792" cy="562372"/>
          </a:xfrm>
          <a:prstGeom prst="rect">
            <a:avLst/>
          </a:prstGeom>
        </p:spPr>
      </p:pic>
      <p:pic>
        <p:nvPicPr>
          <p:cNvPr id="17" name="Picture 1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8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95927E4-1E14-7346-9E3F-36A6D224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41016"/>
            <a:ext cx="3342142" cy="5944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85653A-4F0A-8542-99EE-C65ED02431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412682"/>
            <a:ext cx="3007168" cy="5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6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36689"/>
            <a:ext cx="2176691" cy="508372"/>
          </a:xfrm>
          <a:prstGeom prst="rect">
            <a:avLst/>
          </a:prstGeom>
        </p:spPr>
      </p:pic>
      <p:pic>
        <p:nvPicPr>
          <p:cNvPr id="11" name="Picture 10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76691" cy="500639"/>
          </a:xfrm>
          <a:prstGeom prst="rect">
            <a:avLst/>
          </a:prstGeom>
        </p:spPr>
      </p:pic>
      <p:pic>
        <p:nvPicPr>
          <p:cNvPr id="11" name="Picture 10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840977"/>
            <a:ext cx="2445020" cy="512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3B81C0-567A-5248-BEF0-B15AC3D216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01525" y="471819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94618" cy="485289"/>
          </a:xfrm>
          <a:prstGeom prst="rect">
            <a:avLst/>
          </a:prstGeom>
        </p:spPr>
      </p:pic>
      <p:pic>
        <p:nvPicPr>
          <p:cNvPr id="11" name="Picture 10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02933" cy="507554"/>
          </a:xfrm>
          <a:prstGeom prst="rect">
            <a:avLst/>
          </a:prstGeom>
        </p:spPr>
      </p:pic>
      <p:pic>
        <p:nvPicPr>
          <p:cNvPr id="11" name="Picture 10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7673</TotalTime>
  <Words>7139</Words>
  <Application>Microsoft Macintosh PowerPoint</Application>
  <PresentationFormat>Custom</PresentationFormat>
  <Paragraphs>388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59</cp:revision>
  <cp:lastPrinted>2017-03-13T21:23:51Z</cp:lastPrinted>
  <dcterms:created xsi:type="dcterms:W3CDTF">2014-07-01T18:26:16Z</dcterms:created>
  <dcterms:modified xsi:type="dcterms:W3CDTF">2021-05-27T18:34:59Z</dcterms:modified>
</cp:coreProperties>
</file>