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36576000" cy="292608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76"/>
  </p:normalViewPr>
  <p:slideViewPr>
    <p:cSldViewPr snapToGrid="0" snapToObjects="1">
      <p:cViewPr varScale="1">
        <p:scale>
          <a:sx n="42" d="100"/>
          <a:sy n="42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6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0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2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6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8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C353-424B-2545-9676-14EA3C41B7D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BEAF-E019-BC48-8D99-BC1EDF49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rca.msu.edu/poster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0808CBB-79AA-C744-ABF9-E7C296EB76A7}"/>
              </a:ext>
            </a:extLst>
          </p:cNvPr>
          <p:cNvSpPr/>
          <p:nvPr/>
        </p:nvSpPr>
        <p:spPr>
          <a:xfrm>
            <a:off x="0" y="0"/>
            <a:ext cx="16109228" cy="29260800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E2D4970-ECAA-0D46-A30F-F22BC1F3074C}"/>
              </a:ext>
            </a:extLst>
          </p:cNvPr>
          <p:cNvSpPr txBox="1">
            <a:spLocks/>
          </p:cNvSpPr>
          <p:nvPr/>
        </p:nvSpPr>
        <p:spPr>
          <a:xfrm>
            <a:off x="1219200" y="5715000"/>
            <a:ext cx="18973800" cy="29146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5000" b="1" spc="1500" dirty="0">
                <a:solidFill>
                  <a:srgbClr val="94AE4A"/>
                </a:solidFill>
                <a:latin typeface="Arial" charset="0"/>
                <a:ea typeface="Arial" charset="0"/>
                <a:cs typeface="Arial" charset="0"/>
              </a:rPr>
              <a:t>TEMPLATE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72DEA83-4840-1E4C-997C-21CB532B92A2}"/>
              </a:ext>
            </a:extLst>
          </p:cNvPr>
          <p:cNvSpPr txBox="1">
            <a:spLocks/>
          </p:cNvSpPr>
          <p:nvPr/>
        </p:nvSpPr>
        <p:spPr>
          <a:xfrm>
            <a:off x="1219200" y="7705422"/>
            <a:ext cx="19254449" cy="20176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0000" spc="3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EC0553-5C96-3244-9979-2EFEC75288BA}"/>
              </a:ext>
            </a:extLst>
          </p:cNvPr>
          <p:cNvSpPr/>
          <p:nvPr/>
        </p:nvSpPr>
        <p:spPr>
          <a:xfrm>
            <a:off x="1219200" y="9947512"/>
            <a:ext cx="148900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Please use these instructions</a:t>
            </a:r>
          </a:p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to complete your academic poster</a:t>
            </a:r>
          </a:p>
        </p:txBody>
      </p:sp>
      <p:pic>
        <p:nvPicPr>
          <p:cNvPr id="9" name="Picture 8" descr="MSU_CAL_logo_helmet_white.eps">
            <a:extLst>
              <a:ext uri="{FF2B5EF4-FFF2-40B4-BE49-F238E27FC236}">
                <a16:creationId xmlns:a16="http://schemas.microsoft.com/office/drawing/2014/main" id="{60B608B8-F63C-184F-8A61-F4AC48616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0572"/>
            <a:ext cx="8364470" cy="2025997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3D4B704-F45D-C44F-8CCF-A267222168C1}"/>
              </a:ext>
            </a:extLst>
          </p:cNvPr>
          <p:cNvSpPr txBox="1">
            <a:spLocks/>
          </p:cNvSpPr>
          <p:nvPr/>
        </p:nvSpPr>
        <p:spPr>
          <a:xfrm>
            <a:off x="18598920" y="3528586"/>
            <a:ext cx="16076809" cy="239496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Please read all instructions before beginning.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Go to </a:t>
            </a:r>
            <a:r>
              <a:rPr lang="en-US" sz="4800" dirty="0">
                <a:cs typeface="Arial"/>
                <a:hlinkClick r:id="rId3"/>
              </a:rPr>
              <a:t>urca.msu.edu/posters</a:t>
            </a:r>
            <a:r>
              <a:rPr lang="en-US" sz="4800" dirty="0">
                <a:cs typeface="Arial"/>
              </a:rPr>
              <a:t> for more information on academic formatting and printing recommendations.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out your titles in ALL CAPS. Faculty names and titles should also be in ALL CAPS.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The text size of the title can be decreased if it is too long; please fill the width of the text box with it.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in any applicable info in subtitles and paragraphs on the rest of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Click the image icon to locate an image on your computer or drag in a photo and place it into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After your image is placed, when it is selected, use the options in the hovering menu at the bottom of the image to crop, resize and reposition your image.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Before sending your template to print or press, delete this instruction page. You may want to print a copy of the instructions to refer back to them later.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Save your document with only the remaining, completed, academic poster pages. 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To output your file, “print” it as a PDF through the print dialog box (file&gt;print). (If you “export” to PDF you will have an additional, large, white border surrounding your design.)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When printing from the file or “printing” to PDF, check that “100%,” “Actual size” or a similar setting is selected. Do NOT have it set to “scale to page” or “fit to printable area.”</a:t>
            </a:r>
          </a:p>
        </p:txBody>
      </p:sp>
    </p:spTree>
    <p:extLst>
      <p:ext uri="{BB962C8B-B14F-4D97-AF65-F5344CB8AC3E}">
        <p14:creationId xmlns:p14="http://schemas.microsoft.com/office/powerpoint/2010/main" val="126813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4FE5-8128-0E4F-BE6C-EADEE4CC1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67E9D-384D-4845-8307-E8F1B1BAB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BFCADF-C80F-D24D-A47B-3258B2A23A52}"/>
              </a:ext>
            </a:extLst>
          </p:cNvPr>
          <p:cNvSpPr/>
          <p:nvPr/>
        </p:nvSpPr>
        <p:spPr>
          <a:xfrm>
            <a:off x="0" y="0"/>
            <a:ext cx="36576000" cy="29260800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2509" tIns="166255" rIns="332509" bIns="1662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168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2335E5-75E1-DA41-865C-2828E857962F}"/>
              </a:ext>
            </a:extLst>
          </p:cNvPr>
          <p:cNvSpPr/>
          <p:nvPr/>
        </p:nvSpPr>
        <p:spPr>
          <a:xfrm>
            <a:off x="899952" y="4822200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F443A9-700B-4647-A84C-3D2DDBE9FC11}"/>
              </a:ext>
            </a:extLst>
          </p:cNvPr>
          <p:cNvSpPr/>
          <p:nvPr/>
        </p:nvSpPr>
        <p:spPr>
          <a:xfrm>
            <a:off x="899014" y="22464718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F9C9A-F1D4-944E-AA18-B073F8C7A103}"/>
              </a:ext>
            </a:extLst>
          </p:cNvPr>
          <p:cNvSpPr/>
          <p:nvPr/>
        </p:nvSpPr>
        <p:spPr>
          <a:xfrm>
            <a:off x="23851738" y="4766031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B8517A-418F-2A41-8871-780DD561EF7A}"/>
              </a:ext>
            </a:extLst>
          </p:cNvPr>
          <p:cNvSpPr/>
          <p:nvPr/>
        </p:nvSpPr>
        <p:spPr>
          <a:xfrm>
            <a:off x="23851738" y="13341951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539AB-6719-714F-8E89-D87DF1D96B07}"/>
              </a:ext>
            </a:extLst>
          </p:cNvPr>
          <p:cNvSpPr/>
          <p:nvPr/>
        </p:nvSpPr>
        <p:spPr>
          <a:xfrm>
            <a:off x="23851738" y="24741454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0CD097-1A0A-D24C-8341-ADF5FCB12803}"/>
              </a:ext>
            </a:extLst>
          </p:cNvPr>
          <p:cNvSpPr/>
          <p:nvPr/>
        </p:nvSpPr>
        <p:spPr>
          <a:xfrm>
            <a:off x="902174" y="13147402"/>
            <a:ext cx="11709716" cy="111777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D988A1-3E91-604B-8C4A-8FB8C38D3D2A}"/>
              </a:ext>
            </a:extLst>
          </p:cNvPr>
          <p:cNvSpPr txBox="1"/>
          <p:nvPr/>
        </p:nvSpPr>
        <p:spPr>
          <a:xfrm>
            <a:off x="1884898" y="502714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258B74-3431-9F4E-869A-939C88701752}"/>
              </a:ext>
            </a:extLst>
          </p:cNvPr>
          <p:cNvSpPr txBox="1"/>
          <p:nvPr/>
        </p:nvSpPr>
        <p:spPr>
          <a:xfrm>
            <a:off x="1884897" y="13387890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A4034C-C179-1F4D-816A-8669325D1730}"/>
              </a:ext>
            </a:extLst>
          </p:cNvPr>
          <p:cNvSpPr txBox="1"/>
          <p:nvPr/>
        </p:nvSpPr>
        <p:spPr>
          <a:xfrm>
            <a:off x="1884896" y="22705428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FA1FB6-140E-0942-A406-9724112FABC3}"/>
              </a:ext>
            </a:extLst>
          </p:cNvPr>
          <p:cNvSpPr txBox="1"/>
          <p:nvPr/>
        </p:nvSpPr>
        <p:spPr>
          <a:xfrm>
            <a:off x="1051556" y="6160324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3273" dirty="0">
                <a:solidFill>
                  <a:schemeClr val="bg1"/>
                </a:solidFill>
              </a:rPr>
            </a:br>
            <a:r>
              <a:rPr lang="en-US" sz="3273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3273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3273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E7119F-A72F-F04C-BA42-81FC2BF42C63}"/>
              </a:ext>
            </a:extLst>
          </p:cNvPr>
          <p:cNvSpPr txBox="1"/>
          <p:nvPr/>
        </p:nvSpPr>
        <p:spPr>
          <a:xfrm>
            <a:off x="1051556" y="14469007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3273" dirty="0">
                <a:solidFill>
                  <a:schemeClr val="bg1"/>
                </a:solidFill>
              </a:rPr>
            </a:br>
            <a:r>
              <a:rPr lang="en-US" sz="3273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3273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3273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67A92D-FB0D-054D-96D5-411044D1E1A9}"/>
              </a:ext>
            </a:extLst>
          </p:cNvPr>
          <p:cNvSpPr txBox="1"/>
          <p:nvPr/>
        </p:nvSpPr>
        <p:spPr>
          <a:xfrm>
            <a:off x="1077033" y="23793113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3273" dirty="0">
                <a:solidFill>
                  <a:schemeClr val="bg1"/>
                </a:solidFill>
              </a:rPr>
            </a:br>
            <a:r>
              <a:rPr lang="en-US" sz="3273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3273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3273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C589B5-2088-0B40-B971-77159266216A}"/>
              </a:ext>
            </a:extLst>
          </p:cNvPr>
          <p:cNvSpPr txBox="1"/>
          <p:nvPr/>
        </p:nvSpPr>
        <p:spPr>
          <a:xfrm>
            <a:off x="24781664" y="4977175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8B20B2-C564-EF4B-84D4-9CD0F8159310}"/>
              </a:ext>
            </a:extLst>
          </p:cNvPr>
          <p:cNvSpPr txBox="1"/>
          <p:nvPr/>
        </p:nvSpPr>
        <p:spPr>
          <a:xfrm>
            <a:off x="24781664" y="1355386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CD67F3-02F4-3343-B7CB-22B80F04630C}"/>
              </a:ext>
            </a:extLst>
          </p:cNvPr>
          <p:cNvSpPr txBox="1"/>
          <p:nvPr/>
        </p:nvSpPr>
        <p:spPr>
          <a:xfrm>
            <a:off x="24781663" y="24946400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3D4720-A35C-BF44-99FF-95FA2E23F192}"/>
              </a:ext>
            </a:extLst>
          </p:cNvPr>
          <p:cNvSpPr txBox="1"/>
          <p:nvPr/>
        </p:nvSpPr>
        <p:spPr>
          <a:xfrm>
            <a:off x="24004279" y="6048526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3273" dirty="0">
                <a:solidFill>
                  <a:schemeClr val="bg1"/>
                </a:solidFill>
              </a:rPr>
            </a:br>
            <a:r>
              <a:rPr lang="en-US" sz="3273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3273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3273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09E2D8-781A-F749-8427-B3B60E1A7079}"/>
              </a:ext>
            </a:extLst>
          </p:cNvPr>
          <p:cNvSpPr txBox="1"/>
          <p:nvPr/>
        </p:nvSpPr>
        <p:spPr>
          <a:xfrm>
            <a:off x="24004279" y="14675072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3273" dirty="0">
                <a:solidFill>
                  <a:schemeClr val="bg1"/>
                </a:solidFill>
              </a:rPr>
            </a:br>
            <a:r>
              <a:rPr lang="en-US" sz="3273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3273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3273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A6E0C0-DAC2-444B-A5C5-81A9ECA980C0}"/>
              </a:ext>
            </a:extLst>
          </p:cNvPr>
          <p:cNvSpPr txBox="1"/>
          <p:nvPr/>
        </p:nvSpPr>
        <p:spPr>
          <a:xfrm>
            <a:off x="24004279" y="26110203"/>
            <a:ext cx="11404633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18" dirty="0">
                <a:solidFill>
                  <a:schemeClr val="bg1"/>
                </a:solidFill>
              </a:rPr>
              <a:t>DO NOT CUT AND PASTE TEXT into text boxes. </a:t>
            </a:r>
            <a:br>
              <a:rPr lang="en-US" sz="1818" dirty="0">
                <a:solidFill>
                  <a:schemeClr val="bg1"/>
                </a:solidFill>
              </a:rPr>
            </a:br>
            <a:r>
              <a:rPr lang="en-US" sz="1818" dirty="0">
                <a:solidFill>
                  <a:schemeClr val="bg1"/>
                </a:solidFill>
              </a:rPr>
              <a:t>It will change your font, color of the type, etc etc.  </a:t>
            </a:r>
          </a:p>
          <a:p>
            <a:pPr algn="l"/>
            <a:r>
              <a:rPr lang="en-US" sz="1818" dirty="0">
                <a:solidFill>
                  <a:schemeClr val="bg1"/>
                </a:solidFill>
              </a:rPr>
              <a:t>Instead, RE-TYPE as much as possible.</a:t>
            </a:r>
          </a:p>
          <a:p>
            <a:pPr lvl="0" algn="l"/>
            <a:r>
              <a:rPr lang="en-US" sz="1818" dirty="0">
                <a:solidFill>
                  <a:schemeClr val="bg1"/>
                </a:solidFill>
                <a:latin typeface="Arial"/>
              </a:rPr>
              <a:t>If you cut and paste, change font back to Arial. </a:t>
            </a:r>
          </a:p>
        </p:txBody>
      </p:sp>
      <p:sp>
        <p:nvSpPr>
          <p:cNvPr id="23" name="Rectangle 435">
            <a:extLst>
              <a:ext uri="{FF2B5EF4-FFF2-40B4-BE49-F238E27FC236}">
                <a16:creationId xmlns:a16="http://schemas.microsoft.com/office/drawing/2014/main" id="{86CE1E65-E674-9A42-A369-6844FF04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18" y="403509"/>
            <a:ext cx="34245436" cy="46304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Presentation </a:t>
            </a:r>
          </a:p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Title Here</a:t>
            </a:r>
          </a:p>
          <a:p>
            <a:pPr algn="ctr" defTabSz="473368">
              <a:defRPr/>
            </a:pPr>
            <a:endParaRPr lang="en-US" sz="8727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Rectangle 435">
            <a:extLst>
              <a:ext uri="{FF2B5EF4-FFF2-40B4-BE49-F238E27FC236}">
                <a16:creationId xmlns:a16="http://schemas.microsoft.com/office/drawing/2014/main" id="{166BBB89-2802-814E-9B1C-8EF7D0301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014" y="3423615"/>
            <a:ext cx="34301396" cy="12730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364" b="1" dirty="0">
                <a:solidFill>
                  <a:schemeClr val="bg1"/>
                </a:solidFill>
                <a:latin typeface="Arial"/>
                <a:cs typeface="Arial"/>
              </a:rPr>
              <a:t>Author’s First Name Last Name</a:t>
            </a:r>
            <a:endParaRPr lang="en-US" sz="4364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6A1B86-5705-6049-BFB4-9BAA67DC0205}"/>
              </a:ext>
            </a:extLst>
          </p:cNvPr>
          <p:cNvSpPr txBox="1"/>
          <p:nvPr/>
        </p:nvSpPr>
        <p:spPr>
          <a:xfrm>
            <a:off x="13973834" y="9754185"/>
            <a:ext cx="8929804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73" dirty="0">
                <a:solidFill>
                  <a:schemeClr val="bg1"/>
                </a:solidFill>
              </a:rPr>
              <a:t>Put graphics, tables </a:t>
            </a:r>
            <a:r>
              <a:rPr lang="en-US" sz="3273" dirty="0" err="1">
                <a:solidFill>
                  <a:schemeClr val="bg1"/>
                </a:solidFill>
              </a:rPr>
              <a:t>etc</a:t>
            </a:r>
            <a:r>
              <a:rPr lang="en-US" sz="3273" dirty="0">
                <a:solidFill>
                  <a:schemeClr val="bg1"/>
                </a:solidFill>
              </a:rPr>
              <a:t> in this area – DELETE THIS TEXT BOX FIRST!!  Otherwise it might cause a defect in the poster when you print it.</a:t>
            </a:r>
          </a:p>
          <a:p>
            <a:endParaRPr lang="en-US" sz="3273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93B448E-F6F4-6547-AE3A-C7A95B950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13" y="4997847"/>
            <a:ext cx="624844" cy="72562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2C05E18-062A-B346-BA4B-0438184B8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13" y="13339822"/>
            <a:ext cx="624844" cy="72562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2358A98-9DE6-9F4C-B8AC-BE61A1F5D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13" y="22651924"/>
            <a:ext cx="624844" cy="7256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7429464-3DA1-8F4E-8603-B99B13BE2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279" y="4959435"/>
            <a:ext cx="624844" cy="72562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B34B814-121A-D345-B517-ABD1CB360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279" y="13540102"/>
            <a:ext cx="624844" cy="72562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839540F-0934-3D48-AA1F-C76AAD4A8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279" y="24926759"/>
            <a:ext cx="624844" cy="725626"/>
          </a:xfrm>
          <a:prstGeom prst="rect">
            <a:avLst/>
          </a:prstGeom>
        </p:spPr>
      </p:pic>
      <p:sp>
        <p:nvSpPr>
          <p:cNvPr id="32" name="Rectangle 435">
            <a:extLst>
              <a:ext uri="{FF2B5EF4-FFF2-40B4-BE49-F238E27FC236}">
                <a16:creationId xmlns:a16="http://schemas.microsoft.com/office/drawing/2014/main" id="{1EEAAFD6-5B8A-EB4E-96F1-7F9A7DE4B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591" y="28047790"/>
            <a:ext cx="34301396" cy="12730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364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4364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48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399</Words>
  <Application>Microsoft Macintosh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2019-04-11T18:21:00Z</dcterms:created>
  <dcterms:modified xsi:type="dcterms:W3CDTF">2019-04-16T15:06:23Z</dcterms:modified>
</cp:coreProperties>
</file>