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3" r:id="rId3"/>
    <p:sldId id="265" r:id="rId4"/>
    <p:sldId id="280" r:id="rId5"/>
    <p:sldId id="266" r:id="rId6"/>
    <p:sldId id="267" r:id="rId7"/>
    <p:sldId id="268" r:id="rId8"/>
    <p:sldId id="269" r:id="rId9"/>
    <p:sldId id="270" r:id="rId10"/>
    <p:sldId id="271" r:id="rId11"/>
    <p:sldId id="264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78" r:id="rId27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3">
          <p15:clr>
            <a:srgbClr val="A4A3A4"/>
          </p15:clr>
        </p15:guide>
        <p15:guide id="2" pos="17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83F2B"/>
    <a:srgbClr val="0B3D2B"/>
    <a:srgbClr val="0D787A"/>
    <a:srgbClr val="5F9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 autoAdjust="0"/>
    <p:restoredTop sz="94656"/>
  </p:normalViewPr>
  <p:slideViewPr>
    <p:cSldViewPr snapToGrid="0" snapToObjects="1" showGuides="1">
      <p:cViewPr varScale="1">
        <p:scale>
          <a:sx n="94" d="100"/>
          <a:sy n="94" d="100"/>
        </p:scale>
        <p:origin x="2136" y="200"/>
      </p:cViewPr>
      <p:guideLst>
        <p:guide orient="horz" pos="4833"/>
        <p:guide pos="17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69975" y="2058988"/>
            <a:ext cx="2954338" cy="362267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865688" y="2058988"/>
            <a:ext cx="1992312" cy="413067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7208838" y="2058988"/>
            <a:ext cx="2551112" cy="28749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2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7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9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4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2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239" y="190492"/>
            <a:ext cx="9609936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4" name="Text Placeholder 3"/>
          <p:cNvSpPr txBox="1">
            <a:spLocks/>
          </p:cNvSpPr>
          <p:nvPr/>
        </p:nvSpPr>
        <p:spPr>
          <a:xfrm>
            <a:off x="760543" y="1019487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5384C3A-C176-5F4F-96E3-BF106BE70D77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4426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religiou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13652"/>
            <a:ext cx="2173632" cy="374267"/>
          </a:xfrm>
          <a:prstGeom prst="rect">
            <a:avLst/>
          </a:prstGeom>
        </p:spPr>
      </p:pic>
      <p:pic>
        <p:nvPicPr>
          <p:cNvPr id="19" name="Picture 18" descr="CAL_religiou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40" y="7072760"/>
            <a:ext cx="1782535" cy="306927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2826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theatre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13652"/>
            <a:ext cx="1672702" cy="376634"/>
          </a:xfrm>
          <a:prstGeom prst="rect">
            <a:avLst/>
          </a:prstGeom>
        </p:spPr>
      </p:pic>
      <p:pic>
        <p:nvPicPr>
          <p:cNvPr id="20" name="Picture 19" descr="CAL_theatre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40" y="7072760"/>
            <a:ext cx="1390794" cy="313158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013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wrac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13652"/>
            <a:ext cx="2162448" cy="385388"/>
          </a:xfrm>
          <a:prstGeom prst="rect">
            <a:avLst/>
          </a:prstGeom>
        </p:spPr>
      </p:pic>
      <p:pic>
        <p:nvPicPr>
          <p:cNvPr id="19" name="Picture 18" descr="CAL_wrac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40" y="7072760"/>
            <a:ext cx="1781437" cy="317484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463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digitalhum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18716"/>
            <a:ext cx="1665647" cy="380324"/>
          </a:xfrm>
          <a:prstGeom prst="rect">
            <a:avLst/>
          </a:prstGeom>
        </p:spPr>
      </p:pic>
      <p:pic>
        <p:nvPicPr>
          <p:cNvPr id="19" name="Picture 18" descr="CAL_digitalhum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40" y="7080734"/>
            <a:ext cx="1355517" cy="309510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3590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experiencearc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24299"/>
            <a:ext cx="1722091" cy="374741"/>
          </a:xfrm>
          <a:prstGeom prst="rect">
            <a:avLst/>
          </a:prstGeom>
        </p:spPr>
      </p:pic>
      <p:pic>
        <p:nvPicPr>
          <p:cNvPr id="19" name="Picture 18" descr="CAL_experiencearc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40" y="7079920"/>
            <a:ext cx="1426072" cy="310324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3158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global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12754"/>
            <a:ext cx="1651537" cy="390863"/>
          </a:xfrm>
          <a:prstGeom prst="rect">
            <a:avLst/>
          </a:prstGeom>
        </p:spPr>
      </p:pic>
      <p:pic>
        <p:nvPicPr>
          <p:cNvPr id="19" name="Picture 18" descr="CAL_global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40" y="7079920"/>
            <a:ext cx="1365677" cy="323211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4864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museum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26515"/>
            <a:ext cx="1651538" cy="377102"/>
          </a:xfrm>
          <a:prstGeom prst="rect">
            <a:avLst/>
          </a:prstGeom>
        </p:spPr>
      </p:pic>
      <p:pic>
        <p:nvPicPr>
          <p:cNvPr id="19" name="Picture 18" descr="CAL_museum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40" y="7094523"/>
            <a:ext cx="1351568" cy="308608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207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8040" y="7087461"/>
            <a:ext cx="2126351" cy="32624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575" y="416454"/>
            <a:ext cx="2597626" cy="398555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5076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672" y="7091067"/>
            <a:ext cx="1372064" cy="3120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611" y="426515"/>
            <a:ext cx="1648711" cy="374985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3339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671" y="7086494"/>
            <a:ext cx="1779850" cy="32110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3672" y="427382"/>
            <a:ext cx="2120876" cy="382631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98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9" name="Picture 18" descr="MSU-Wordmark-White (1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79426"/>
            <a:ext cx="1430483" cy="476828"/>
          </a:xfrm>
          <a:prstGeom prst="rect">
            <a:avLst/>
          </a:prstGeom>
        </p:spPr>
      </p:pic>
      <p:pic>
        <p:nvPicPr>
          <p:cNvPr id="22" name="Picture 21" descr="MSU-Wordmark-White (1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590" y="7036312"/>
            <a:ext cx="1166449" cy="388817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25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304" y="7076903"/>
            <a:ext cx="1421877" cy="33616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177" y="416576"/>
            <a:ext cx="1701928" cy="402377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5230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811" y="7075672"/>
            <a:ext cx="1461660" cy="3373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842" y="414144"/>
            <a:ext cx="1721141" cy="397295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1417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673" y="7086600"/>
            <a:ext cx="1515662" cy="3191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611" y="427383"/>
            <a:ext cx="1805066" cy="380084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7832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672" y="7083395"/>
            <a:ext cx="1471737" cy="3252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611" y="427382"/>
            <a:ext cx="1758746" cy="388688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119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672" y="7083668"/>
            <a:ext cx="1514278" cy="3110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611" y="440796"/>
            <a:ext cx="1812763" cy="372358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2688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671" y="7088487"/>
            <a:ext cx="1650641" cy="3054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611" y="437322"/>
            <a:ext cx="2007523" cy="371470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952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348056" y="320857"/>
            <a:ext cx="2820365" cy="1831552"/>
          </a:xfrm>
          <a:solidFill>
            <a:srgbClr val="D9D9D9"/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7660" y="3171428"/>
            <a:ext cx="3177540" cy="4378739"/>
          </a:xfrm>
          <a:solidFill>
            <a:srgbClr val="D9D9D9"/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77660" y="227273"/>
            <a:ext cx="3177540" cy="2192516"/>
          </a:xfrm>
          <a:solidFill>
            <a:schemeClr val="bg1">
              <a:lumMod val="85000"/>
            </a:schemeClr>
          </a:solidFill>
        </p:spPr>
      </p:sp>
      <p:sp>
        <p:nvSpPr>
          <p:cNvPr id="6" name="Rectangle 5"/>
          <p:cNvSpPr/>
          <p:nvPr/>
        </p:nvSpPr>
        <p:spPr>
          <a:xfrm>
            <a:off x="6677660" y="2419789"/>
            <a:ext cx="3178770" cy="751639"/>
          </a:xfrm>
          <a:prstGeom prst="rect">
            <a:avLst/>
          </a:prstGeom>
          <a:solidFill>
            <a:srgbClr val="0B3D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0222" y="2298436"/>
            <a:ext cx="29181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 SUM ENIS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endParaRPr lang="en-US" sz="1000" baseline="30000" dirty="0"/>
          </a:p>
          <a:p>
            <a:endParaRPr lang="en-US" sz="18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92" y="240643"/>
            <a:ext cx="301871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B3D2B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rgbClr val="0B3D2B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rgbClr val="0B3D2B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rgbClr val="0B3D2B"/>
                </a:solidFill>
                <a:latin typeface="Arial"/>
                <a:cs typeface="Arial"/>
              </a:rPr>
              <a:t>Ipsum</a:t>
            </a:r>
            <a:endParaRPr lang="en-US" sz="1400" b="1" dirty="0">
              <a:solidFill>
                <a:srgbClr val="0B3D2B"/>
              </a:solidFill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Alitiatent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quiatio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volorendia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resequae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omnihic</a:t>
            </a:r>
            <a:r>
              <a:rPr lang="en-US" sz="1000" dirty="0">
                <a:latin typeface="Arial"/>
                <a:cs typeface="Arial"/>
              </a:rPr>
              <a:t> to </a:t>
            </a:r>
            <a:r>
              <a:rPr lang="en-US" sz="1000" dirty="0" err="1">
                <a:latin typeface="Arial"/>
                <a:cs typeface="Arial"/>
              </a:rPr>
              <a:t>bearia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ipienim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moloratibus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autatio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Lendunte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ped</a:t>
            </a:r>
            <a:r>
              <a:rPr lang="en-US" sz="1000" dirty="0">
                <a:latin typeface="Arial"/>
                <a:cs typeface="Arial"/>
              </a:rPr>
              <a:t> quam in </a:t>
            </a:r>
            <a:r>
              <a:rPr lang="en-US" sz="1000" dirty="0" err="1">
                <a:latin typeface="Arial"/>
                <a:cs typeface="Arial"/>
              </a:rPr>
              <a:t>comniscias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volescidest</a:t>
            </a:r>
            <a:r>
              <a:rPr lang="en-US" sz="1000" dirty="0">
                <a:latin typeface="Arial"/>
                <a:cs typeface="Arial"/>
              </a:rPr>
              <a:t>, tem. </a:t>
            </a:r>
            <a:r>
              <a:rPr lang="en-US" sz="1000" dirty="0" err="1">
                <a:latin typeface="Arial"/>
                <a:cs typeface="Arial"/>
              </a:rPr>
              <a:t>Itatinc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ieturita</a:t>
            </a:r>
            <a:r>
              <a:rPr lang="en-US" sz="1000" dirty="0">
                <a:latin typeface="Arial"/>
                <a:cs typeface="Arial"/>
              </a:rPr>
              <a:t> cum </a:t>
            </a:r>
            <a:r>
              <a:rPr lang="en-US" sz="1000" dirty="0" err="1">
                <a:latin typeface="Arial"/>
                <a:cs typeface="Arial"/>
              </a:rPr>
              <a:t>ressunt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ommodis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dolliqui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eturitatiis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porenda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ecesti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volorpo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onsequia</a:t>
            </a:r>
            <a:r>
              <a:rPr lang="en-US" sz="1000" dirty="0">
                <a:latin typeface="Arial"/>
                <a:cs typeface="Arial"/>
              </a:rPr>
              <a:t> sum sum, </a:t>
            </a:r>
            <a:r>
              <a:rPr lang="en-US" sz="1000" dirty="0" err="1">
                <a:latin typeface="Arial"/>
                <a:cs typeface="Arial"/>
              </a:rPr>
              <a:t>simus</a:t>
            </a:r>
            <a:r>
              <a:rPr lang="en-US" sz="1000" dirty="0">
                <a:latin typeface="Arial"/>
                <a:cs typeface="Arial"/>
              </a:rPr>
              <a:t> am </a:t>
            </a:r>
            <a:r>
              <a:rPr lang="en-US" sz="1000" dirty="0" err="1">
                <a:latin typeface="Arial"/>
                <a:cs typeface="Arial"/>
              </a:rPr>
              <a:t>erion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platemped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diam</a:t>
            </a:r>
            <a:r>
              <a:rPr lang="en-US" sz="1000" dirty="0">
                <a:latin typeface="Arial"/>
                <a:cs typeface="Arial"/>
              </a:rPr>
              <a:t> dent </a:t>
            </a:r>
            <a:r>
              <a:rPr lang="en-US" sz="1000" dirty="0" err="1">
                <a:latin typeface="Arial"/>
                <a:cs typeface="Arial"/>
              </a:rPr>
              <a:t>esed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quame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Evellenit</a:t>
            </a:r>
            <a:r>
              <a:rPr lang="en-US" sz="1000" dirty="0">
                <a:latin typeface="Arial"/>
                <a:cs typeface="Arial"/>
              </a:rPr>
              <a:t> lam </a:t>
            </a:r>
            <a:r>
              <a:rPr lang="en-US" sz="1000" dirty="0" err="1">
                <a:latin typeface="Arial"/>
                <a:cs typeface="Arial"/>
              </a:rPr>
              <a:t>expelit</a:t>
            </a:r>
            <a:r>
              <a:rPr lang="en-US" sz="1000" dirty="0">
                <a:latin typeface="Arial"/>
                <a:cs typeface="Arial"/>
              </a:rPr>
              <a:t>.</a:t>
            </a:r>
          </a:p>
          <a:p>
            <a:endParaRPr lang="en-US" sz="1400" b="1" dirty="0">
              <a:solidFill>
                <a:srgbClr val="5F9C3C"/>
              </a:solidFill>
              <a:latin typeface="Arial"/>
              <a:cs typeface="Arial"/>
            </a:endParaRPr>
          </a:p>
          <a:p>
            <a:r>
              <a:rPr lang="en-US" sz="1400" b="1" dirty="0">
                <a:solidFill>
                  <a:srgbClr val="0B3D2B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rgbClr val="0B3D2B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rgbClr val="0B3D2B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rgbClr val="0B3D2B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rgbClr val="0B3D2B"/>
                </a:solidFill>
                <a:latin typeface="Arial"/>
                <a:cs typeface="Arial"/>
              </a:rPr>
              <a:t> </a:t>
            </a:r>
          </a:p>
          <a:p>
            <a:r>
              <a:rPr lang="en-US" sz="1000" dirty="0" err="1">
                <a:latin typeface="Arial"/>
                <a:cs typeface="Arial"/>
              </a:rPr>
              <a:t>acepe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niminum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facit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mquatius</a:t>
            </a:r>
            <a:r>
              <a:rPr lang="en-US" sz="1000" dirty="0">
                <a:latin typeface="Arial"/>
                <a:cs typeface="Arial"/>
              </a:rPr>
              <a:t>, cum </a:t>
            </a:r>
            <a:r>
              <a:rPr lang="en-US" sz="1000" dirty="0" err="1">
                <a:latin typeface="Arial"/>
                <a:cs typeface="Arial"/>
              </a:rPr>
              <a:t>nobis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explaborro</a:t>
            </a:r>
            <a:r>
              <a:rPr lang="en-US" sz="1000" dirty="0">
                <a:latin typeface="Arial"/>
                <a:cs typeface="Arial"/>
              </a:rPr>
              <a:t> od et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pellit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dolorum</a:t>
            </a:r>
            <a:r>
              <a:rPr lang="en-US" sz="1000" dirty="0">
                <a:latin typeface="Arial"/>
                <a:cs typeface="Arial"/>
              </a:rPr>
              <a:t> re </a:t>
            </a:r>
            <a:r>
              <a:rPr lang="en-US" sz="1000" dirty="0" err="1">
                <a:latin typeface="Arial"/>
                <a:cs typeface="Arial"/>
              </a:rPr>
              <a:t>pra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exped</a:t>
            </a:r>
            <a:r>
              <a:rPr lang="en-US" sz="1000" dirty="0">
                <a:latin typeface="Arial"/>
                <a:cs typeface="Arial"/>
              </a:rPr>
              <a:t> quos </a:t>
            </a:r>
            <a:r>
              <a:rPr lang="en-US" sz="1000" dirty="0" err="1">
                <a:latin typeface="Arial"/>
                <a:cs typeface="Arial"/>
              </a:rPr>
              <a:t>delibus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vidundi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ciusam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tiaturenecea</a:t>
            </a:r>
            <a:r>
              <a:rPr lang="en-US" sz="1000" dirty="0">
                <a:latin typeface="Arial"/>
                <a:cs typeface="Arial"/>
              </a:rPr>
              <a:t> vent </a:t>
            </a:r>
            <a:r>
              <a:rPr lang="en-US" sz="1000" dirty="0" err="1">
                <a:latin typeface="Arial"/>
                <a:cs typeface="Arial"/>
              </a:rPr>
              <a:t>doluptae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simaxim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usapicius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temolup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tatium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quamusam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excepro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</a:t>
            </a:r>
            <a:r>
              <a:rPr lang="en-US" sz="1000" dirty="0">
                <a:latin typeface="Arial"/>
                <a:cs typeface="Arial"/>
              </a:rPr>
              <a:t> ate </a:t>
            </a:r>
            <a:r>
              <a:rPr lang="en-US" sz="1000" dirty="0" err="1">
                <a:latin typeface="Arial"/>
                <a:cs typeface="Arial"/>
              </a:rPr>
              <a:t>nobis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enecaborem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fugitaes.Otatur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quiberum</a:t>
            </a:r>
            <a:r>
              <a:rPr lang="en-US" sz="1000" dirty="0">
                <a:latin typeface="Arial"/>
                <a:cs typeface="Arial"/>
              </a:rPr>
              <a:t> non </a:t>
            </a:r>
            <a:r>
              <a:rPr lang="en-US" sz="1000" dirty="0" err="1">
                <a:latin typeface="Arial"/>
                <a:cs typeface="Arial"/>
              </a:rPr>
              <a:t>restia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consequatur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endis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reiciis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invelecum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renisci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ligendi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psaperumet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odignatem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dipidus</a:t>
            </a:r>
            <a:r>
              <a:rPr lang="en-US" sz="1000" dirty="0">
                <a:latin typeface="Arial"/>
                <a:cs typeface="Arial"/>
              </a:rPr>
              <a:t> am et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occae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prepudi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ciassin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dolupti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exeruemporep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ernatiorro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02821" y="4598935"/>
            <a:ext cx="2845603" cy="2900415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5961" y="4698221"/>
            <a:ext cx="26175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volorpo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onsequia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sum,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erion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platemped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Evellenit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lam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expelit.acepe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niminum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facit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mquatius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explaborro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od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pellit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quos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delibus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estio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9100" y="2518122"/>
            <a:ext cx="299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679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MSU_CAL_logo_helmet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374" y="379426"/>
            <a:ext cx="1822311" cy="441390"/>
          </a:xfrm>
          <a:prstGeom prst="rect">
            <a:avLst/>
          </a:prstGeom>
        </p:spPr>
      </p:pic>
      <p:pic>
        <p:nvPicPr>
          <p:cNvPr id="19" name="Picture 18" descr="MSU_CAL_logo_helmet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315" y="7036312"/>
            <a:ext cx="1504889" cy="364506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112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77479" y="7028598"/>
            <a:ext cx="1930395" cy="343332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6937E5A-7F41-F748-8FA6-86923DAF3B7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09386" y="523474"/>
            <a:ext cx="1930395" cy="34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1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aahd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16165"/>
            <a:ext cx="1683159" cy="393106"/>
          </a:xfrm>
          <a:prstGeom prst="rect">
            <a:avLst/>
          </a:prstGeom>
        </p:spPr>
      </p:pic>
      <p:pic>
        <p:nvPicPr>
          <p:cNvPr id="19" name="Picture 18" descr="CAL_aahd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950" y="7056438"/>
            <a:ext cx="1482915" cy="346339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942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englis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22653"/>
            <a:ext cx="1630752" cy="375073"/>
          </a:xfrm>
          <a:prstGeom prst="rect">
            <a:avLst/>
          </a:prstGeom>
        </p:spPr>
      </p:pic>
      <p:pic>
        <p:nvPicPr>
          <p:cNvPr id="19" name="Picture 18" descr="CAL_englis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495" y="7068190"/>
            <a:ext cx="1354334" cy="311497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866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48620" y="7060271"/>
            <a:ext cx="1580283" cy="330961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17575B-7FA3-0F4C-AD29-15094FEB4CA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37730" y="454755"/>
            <a:ext cx="1580283" cy="33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07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philosophy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11108"/>
            <a:ext cx="1945241" cy="394219"/>
          </a:xfrm>
          <a:prstGeom prst="rect">
            <a:avLst/>
          </a:prstGeom>
        </p:spPr>
      </p:pic>
      <p:pic>
        <p:nvPicPr>
          <p:cNvPr id="19" name="Picture 18" descr="CAL_philosophy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40" y="7077610"/>
            <a:ext cx="1490575" cy="302077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00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08807" y="225224"/>
            <a:ext cx="3107954" cy="7299496"/>
          </a:xfrm>
          <a:solidFill>
            <a:srgbClr val="D9D9D9"/>
          </a:solidFill>
        </p:spPr>
      </p:sp>
      <p:sp>
        <p:nvSpPr>
          <p:cNvPr id="15" name="Rectangle 14"/>
          <p:cNvSpPr/>
          <p:nvPr/>
        </p:nvSpPr>
        <p:spPr>
          <a:xfrm>
            <a:off x="6551257" y="213905"/>
            <a:ext cx="3278326" cy="2215860"/>
          </a:xfrm>
          <a:prstGeom prst="rect">
            <a:avLst/>
          </a:prstGeom>
          <a:solidFill>
            <a:srgbClr val="0B3D2B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sset 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2" t="2637" r="33301" b="2623"/>
          <a:stretch/>
        </p:blipFill>
        <p:spPr>
          <a:xfrm>
            <a:off x="3360738" y="192735"/>
            <a:ext cx="3348069" cy="7354848"/>
          </a:xfrm>
          <a:prstGeom prst="rect">
            <a:avLst/>
          </a:prstGeom>
        </p:spPr>
      </p:pic>
      <p:pic>
        <p:nvPicPr>
          <p:cNvPr id="14" name="Picture 13" descr="CAL_rc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40" y="7064405"/>
            <a:ext cx="1482914" cy="326827"/>
          </a:xfrm>
          <a:prstGeom prst="rect">
            <a:avLst/>
          </a:prstGeom>
        </p:spPr>
      </p:pic>
      <p:pic>
        <p:nvPicPr>
          <p:cNvPr id="19" name="Picture 18" descr="CAL_rc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20" y="413652"/>
            <a:ext cx="1777158" cy="391675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40639" y="5187170"/>
            <a:ext cx="2954338" cy="2352652"/>
          </a:xfr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6853263" y="1013868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902" y="213905"/>
            <a:ext cx="2967888" cy="4812838"/>
          </a:xfrm>
          <a:prstGeom prst="rect">
            <a:avLst/>
          </a:prstGeom>
          <a:solidFill>
            <a:srgbClr val="5F9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9C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78" y="307488"/>
            <a:ext cx="28208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B3D2B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90212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300" b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3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3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71523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6112</Words>
  <Application>Microsoft Macintosh PowerPoint</Application>
  <PresentationFormat>Custom</PresentationFormat>
  <Paragraphs>389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41</cp:revision>
  <cp:lastPrinted>2016-10-26T17:21:00Z</cp:lastPrinted>
  <dcterms:created xsi:type="dcterms:W3CDTF">2014-07-08T13:44:13Z</dcterms:created>
  <dcterms:modified xsi:type="dcterms:W3CDTF">2021-05-27T18:54:41Z</dcterms:modified>
</cp:coreProperties>
</file>