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39"/>
    <a:srgbClr val="D2DC4E"/>
    <a:srgbClr val="4DB880"/>
    <a:srgbClr val="238D3E"/>
    <a:srgbClr val="235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/>
    <p:restoredTop sz="94680"/>
  </p:normalViewPr>
  <p:slideViewPr>
    <p:cSldViewPr snapToGrid="0" snapToObjects="1">
      <p:cViewPr varScale="1">
        <p:scale>
          <a:sx n="179" d="100"/>
          <a:sy n="179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3EAD3-2156-2743-8770-EE20B00939D5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1E6E8-57C5-B746-A8D1-F09B2235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7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D2DC4E"/>
            </a:gs>
            <a:gs pos="63000">
              <a:srgbClr val="4DB880"/>
            </a:gs>
            <a:gs pos="100000">
              <a:srgbClr val="00503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BDDC00-E82B-6D4E-8915-3F9991F9EBAC}"/>
              </a:ext>
            </a:extLst>
          </p:cNvPr>
          <p:cNvSpPr/>
          <p:nvPr userDrawn="1"/>
        </p:nvSpPr>
        <p:spPr>
          <a:xfrm rot="10800000">
            <a:off x="0" y="1"/>
            <a:ext cx="9144000" cy="6938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225918-50C4-3346-8BF4-76363D77ADF1}"/>
              </a:ext>
            </a:extLst>
          </p:cNvPr>
          <p:cNvSpPr/>
          <p:nvPr userDrawn="1"/>
        </p:nvSpPr>
        <p:spPr>
          <a:xfrm>
            <a:off x="0" y="2479251"/>
            <a:ext cx="7522590" cy="1562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CB1AF-A9D2-3949-9FE3-C5C6535AA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38083" y="2872847"/>
            <a:ext cx="6858000" cy="775309"/>
          </a:xfrm>
        </p:spPr>
        <p:txBody>
          <a:bodyPr anchor="b"/>
          <a:lstStyle>
            <a:lvl1pPr algn="l">
              <a:defRPr sz="4500">
                <a:solidFill>
                  <a:srgbClr val="00503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F568-E3A5-BE41-8436-CD1855330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083" y="4160167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B266E2-9C12-D643-8EAA-4707B61248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643" y="2679692"/>
            <a:ext cx="1019491" cy="118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0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D11681C-7DD9-9F47-878C-82D627393126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2478E5-455A-094A-920B-200696476BC7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D5453A-2EC6-0948-A103-FDEE1FB6B2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1DCA53-FDD5-7845-9E9F-A4367EAA281F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7769C-D271-164F-9160-D4A70599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3D69-520A-DD44-AD80-2B8C8B12F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482-F8D2-0340-BFBE-EA8FD1EB3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2D8E2-F658-3843-B2FD-5332F343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20D10-92F0-2A4C-8BED-A4356789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E68B-8689-DA4D-AE3B-69D0D933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97F21-1CB5-D84B-B2CE-3F2C5F81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F62B3-CBF5-424F-8A81-73BCC94C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4F891-F8DA-E84B-BE7A-D295B2D33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745AD-4D26-014B-8167-2C915AD2D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E8649-6112-D14E-ABCB-C80813B3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65E544-138D-F644-B8AA-DFBD3985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6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C4278FF-9DE2-5F4D-8B2E-78A6420C332F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578F1D-5356-0042-AD25-E49016B789E0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CAF1EA0-845A-2C48-90AC-8F300CCCC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8ABBC0D-4E46-3C4F-895E-13A9FE6EE701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1E68B-8689-DA4D-AE3B-69D0D933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97F21-1CB5-D84B-B2CE-3F2C5F811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F62B3-CBF5-424F-8A81-73BCC94C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4F891-F8DA-E84B-BE7A-D295B2D33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745AD-4D26-014B-8167-2C915AD2D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E8649-6112-D14E-ABCB-C80813B3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65E544-138D-F644-B8AA-DFBD3985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15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5368-8A5F-7244-B8DA-B9A3AE06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B9C85-E6DF-5543-B9F8-3698FD1A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33DEA-4C7B-6E40-80D6-D04B12E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0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969ADD7-3E78-F54F-B4FA-9555A4561DD3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CF96D2-A66D-B14C-B410-0D79ADC65DA9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D644E5-A42B-2844-9250-1AC1989B64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5076AE-E299-374F-8066-E0ADD4021364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C5368-8A5F-7244-B8DA-B9A3AE06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B9C85-E6DF-5543-B9F8-3698FD1A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33DEA-4C7B-6E40-80D6-D04B12E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4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AD527-800E-B842-802E-91BB2AF1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8C2E3-07B6-F046-8358-49F097E6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3A14AA-8BA0-A945-A538-CB2D460248A4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A03D64-CCA7-D744-8635-FEE66DF6C46E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3C5762-335F-DD45-ABEE-947C746A69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B4A543-B44F-2649-B727-7D825725C4AF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AD527-800E-B842-802E-91BB2AF1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8C2E3-07B6-F046-8358-49F097E6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5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CB1A-A954-104E-B826-7A2F0504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290E-6EDB-1242-83AC-DAC3308D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A092C-51BD-EF40-B822-EC021FE1A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56C2-1412-CE41-B6F4-A3F3CAFE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34B7C-E94D-AE4C-A8DB-97D457C9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B0A5AD-9565-734F-BF0C-63F89CAB6570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0211FD-AA56-B641-8C3D-4A04B690EBBD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8836CD-88B5-7F4A-B0C1-30B5EB1BAC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07A72E2-C09D-7D4A-B480-39223C6E7071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6CB1A-A954-104E-B826-7A2F0504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290E-6EDB-1242-83AC-DAC3308D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A092C-51BD-EF40-B822-EC021FE1A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56C2-1412-CE41-B6F4-A3F3CAFE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34B7C-E94D-AE4C-A8DB-97D457C9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5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C6F4-4457-AF4E-8691-D1692194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EF367-3478-EF45-90A5-60110C20D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96EFC-33DE-F747-AAA8-EC10BA7D9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6F251-8BB6-6842-B212-067DA520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017A-9619-A247-AF21-0BC293B9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D2DC4E"/>
            </a:gs>
            <a:gs pos="63000">
              <a:srgbClr val="4DB880"/>
            </a:gs>
            <a:gs pos="100000">
              <a:srgbClr val="00503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05DC7C-45D2-564C-9DB6-B33087965276}"/>
              </a:ext>
            </a:extLst>
          </p:cNvPr>
          <p:cNvSpPr/>
          <p:nvPr userDrawn="1"/>
        </p:nvSpPr>
        <p:spPr>
          <a:xfrm rot="10800000">
            <a:off x="0" y="1"/>
            <a:ext cx="9144000" cy="6938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225918-50C4-3346-8BF4-76363D77ADF1}"/>
              </a:ext>
            </a:extLst>
          </p:cNvPr>
          <p:cNvSpPr/>
          <p:nvPr userDrawn="1"/>
        </p:nvSpPr>
        <p:spPr>
          <a:xfrm>
            <a:off x="0" y="2479251"/>
            <a:ext cx="7522590" cy="1562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CB1AF-A9D2-3949-9FE3-C5C6535AA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8283" y="2872847"/>
            <a:ext cx="6858000" cy="775309"/>
          </a:xfrm>
        </p:spPr>
        <p:txBody>
          <a:bodyPr anchor="b"/>
          <a:lstStyle>
            <a:lvl1pPr algn="l">
              <a:defRPr sz="4500">
                <a:solidFill>
                  <a:srgbClr val="005039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F568-E3A5-BE41-8436-CD1855330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283" y="4160167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99D8D-65EF-3B44-AD3E-95C3AF5C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C03BD-DFE3-504F-B566-8ED12902E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02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55A12EE-05AA-E94E-8074-01A773AF2069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53BBA3-3B7A-A246-A0B0-6B279C94540D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99CAEA7-EB32-8348-A69F-F79FA8DC9A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F2A6E07-19F8-3F4D-8C11-36E494A30A42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12C6F4-4457-AF4E-8691-D1692194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EF367-3478-EF45-90A5-60110C20D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96EFC-33DE-F747-AAA8-EC10BA7D9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6F251-8BB6-6842-B212-067DA520C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017A-9619-A247-AF21-0BC293B9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20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B5AC-8819-384D-BC35-B2D42206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BB4C9-CEE8-B443-9469-CDBDDE472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FC136-1A64-FB45-9785-9EACC8F8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C34D-2160-3946-A148-DB959337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81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3FB726-68B2-EE45-B75C-24CCB140B18D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8F8788-1E7D-F049-B34A-3F542581BD63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8B1E0C-8D11-F04A-90E5-6EF29CF65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BC2943F-5264-DE42-AED6-8867B9E7CFD7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98B5AC-8819-384D-BC35-B2D42206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BB4C9-CEE8-B443-9469-CDBDDE472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FC136-1A64-FB45-9785-9EACC8F8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C34D-2160-3946-A148-DB959337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68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93F099-A672-794B-BBE4-F54A6A505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D54F1-DF1A-3D47-AC33-369DD779C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B69E-207E-A848-BFD7-24AF781E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778B-4890-E444-91B2-BC0F19B8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45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416BBB0-883B-4F47-BB41-EC3418FDBF2A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25F963-2EB8-2F4D-9FC2-77A175CACC87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734AC0A-A9F4-AF43-BE66-244CA0D3EF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8A15146-3A40-BA40-909B-1D42191C2210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93F099-A672-794B-BBE4-F54A6A505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D54F1-DF1A-3D47-AC33-369DD779C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B69E-207E-A848-BFD7-24AF781E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778B-4890-E444-91B2-BC0F19B8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33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D2DC4E"/>
            </a:gs>
            <a:gs pos="63000">
              <a:srgbClr val="4DB880"/>
            </a:gs>
            <a:gs pos="100000">
              <a:srgbClr val="00503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FFA25E-80EC-AF4B-9207-625B5F3972DD}"/>
              </a:ext>
            </a:extLst>
          </p:cNvPr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225918-50C4-3346-8BF4-76363D77ADF1}"/>
              </a:ext>
            </a:extLst>
          </p:cNvPr>
          <p:cNvSpPr/>
          <p:nvPr userDrawn="1"/>
        </p:nvSpPr>
        <p:spPr>
          <a:xfrm>
            <a:off x="0" y="2479251"/>
            <a:ext cx="7522590" cy="1562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CB1AF-A9D2-3949-9FE3-C5C6535AA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7933" y="2802327"/>
            <a:ext cx="2724941" cy="775309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rgbClr val="005039"/>
                </a:solidFill>
              </a:defRPr>
            </a:lvl1pPr>
          </a:lstStyle>
          <a:p>
            <a:r>
              <a:rPr lang="en-US" sz="3200" dirty="0" err="1"/>
              <a:t>cal.msu.edu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7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278D-4A98-C247-83F5-54286A81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E116-49A3-EB49-88E3-B519F831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DF79-A66B-8649-AB12-0368F36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BF9F-5185-4740-B86E-9F4A0307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4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AFB33D-716F-D345-A605-4B180070A741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6278D-4A98-C247-83F5-54286A81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E116-49A3-EB49-88E3-B519F831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DF79-A66B-8649-AB12-0368F36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BF9F-5185-4740-B86E-9F4A0307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85D27C-AF39-274F-B1A9-98CB7157F41A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A1BE3-7BEA-924F-ABC3-AABA375BF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D15CCB-987D-D640-A5CE-5AD38DA4B049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</p:spTree>
    <p:extLst>
      <p:ext uri="{BB962C8B-B14F-4D97-AF65-F5344CB8AC3E}">
        <p14:creationId xmlns:p14="http://schemas.microsoft.com/office/powerpoint/2010/main" val="578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278D-4A98-C247-83F5-54286A81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E116-49A3-EB49-88E3-B519F831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DF79-A66B-8649-AB12-0368F36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BF9F-5185-4740-B86E-9F4A0307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8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7C4BAD2-804D-544B-8FC4-7BACBEDE9693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29AFE8-BFEA-164E-88B0-FCF62136F6A9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A4F9F6-5729-A64F-B14D-F35C8B7DD3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AFDEFC9-5934-B045-9F29-670B1CA64653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6278D-4A98-C247-83F5-54286A81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E116-49A3-EB49-88E3-B519F831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BDF79-A66B-8649-AB12-0368F36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BBF9F-5185-4740-B86E-9F4A0307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2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318D-71A2-F949-BBC2-1E117B4B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0B560-586E-EC46-B66E-04258FC98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9438F-12F7-844F-B47E-118C91EA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5B2E-3CF4-4C46-9D36-8CA1345F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88A45E-7EEE-A940-9859-E1616C47032C}"/>
              </a:ext>
            </a:extLst>
          </p:cNvPr>
          <p:cNvSpPr/>
          <p:nvPr userDrawn="1"/>
        </p:nvSpPr>
        <p:spPr>
          <a:xfrm rot="10800000">
            <a:off x="0" y="2"/>
            <a:ext cx="9144000" cy="68579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rgbClr val="D2DC4E"/>
              </a:gs>
              <a:gs pos="0">
                <a:srgbClr val="238D3E"/>
              </a:gs>
              <a:gs pos="100000">
                <a:srgbClr val="00503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FD0AB-371C-6D4F-95FF-0C9729F99C11}"/>
              </a:ext>
            </a:extLst>
          </p:cNvPr>
          <p:cNvSpPr/>
          <p:nvPr userDrawn="1"/>
        </p:nvSpPr>
        <p:spPr>
          <a:xfrm>
            <a:off x="1" y="6455612"/>
            <a:ext cx="3035432" cy="414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118EDD0-263F-8542-889D-3427BB7F7A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13" y="6513895"/>
            <a:ext cx="267902" cy="2679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888FE19-6FC2-2848-A065-267BF55CD5DE}"/>
              </a:ext>
            </a:extLst>
          </p:cNvPr>
          <p:cNvSpPr txBox="1"/>
          <p:nvPr userDrawn="1"/>
        </p:nvSpPr>
        <p:spPr>
          <a:xfrm>
            <a:off x="385720" y="6514733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005039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7B318D-71A2-F949-BBC2-1E117B4B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0B560-586E-EC46-B66E-04258FC98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9438F-12F7-844F-B47E-118C91EA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5B2E-3CF4-4C46-9D36-8CA1345F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3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769C-D271-164F-9160-D4A70599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3D69-520A-DD44-AD80-2B8C8B12F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482-F8D2-0340-BFBE-EA8FD1EB3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2D8E2-F658-3843-B2FD-5332F343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20D10-92F0-2A4C-8BED-A4356789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6BA1-D8A9-8B41-A298-9CEFE4614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0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3B4B4B-CAA3-DD41-AB2C-3E3D9D00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17C56-AEB8-7949-8508-839371485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C8096-68E8-804E-BCC4-2980961E8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96267" y="6535160"/>
            <a:ext cx="44180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0E71-121F-534A-85F6-B30B0AE56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205" y="6535160"/>
            <a:ext cx="527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Gotham Medium" pitchFamily="2" charset="0"/>
                <a:cs typeface="Gotham Medium" pitchFamily="2" charset="0"/>
              </a:defRPr>
            </a:lvl1pPr>
          </a:lstStyle>
          <a:p>
            <a:fld id="{70646BA1-D8A9-8B41-A298-9CEFE46147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16E7C8-E70B-E94E-9FD5-C142F2039916}"/>
              </a:ext>
            </a:extLst>
          </p:cNvPr>
          <p:cNvSpPr/>
          <p:nvPr userDrawn="1"/>
        </p:nvSpPr>
        <p:spPr>
          <a:xfrm>
            <a:off x="1" y="6468533"/>
            <a:ext cx="3035432" cy="399400"/>
          </a:xfrm>
          <a:prstGeom prst="rect">
            <a:avLst/>
          </a:prstGeom>
          <a:solidFill>
            <a:srgbClr val="005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BFD675-1BE3-4346-AB46-813ED9DE2420}"/>
              </a:ext>
            </a:extLst>
          </p:cNvPr>
          <p:cNvSpPr txBox="1"/>
          <p:nvPr userDrawn="1"/>
        </p:nvSpPr>
        <p:spPr>
          <a:xfrm>
            <a:off x="385574" y="6527508"/>
            <a:ext cx="275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COLLEGE OF ARTS &amp; LETTERS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183D2-40C0-5A4E-AFD1-7F4B6986D6DD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129465" y="6528121"/>
            <a:ext cx="230707" cy="26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4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17" r:id="rId2"/>
    <p:sldLayoutId id="2147484120" r:id="rId3"/>
    <p:sldLayoutId id="2147484107" r:id="rId4"/>
    <p:sldLayoutId id="2147484119" r:id="rId5"/>
    <p:sldLayoutId id="2147484121" r:id="rId6"/>
    <p:sldLayoutId id="2147484108" r:id="rId7"/>
    <p:sldLayoutId id="2147484122" r:id="rId8"/>
    <p:sldLayoutId id="2147484123" r:id="rId9"/>
    <p:sldLayoutId id="2147484109" r:id="rId10"/>
    <p:sldLayoutId id="2147484110" r:id="rId11"/>
    <p:sldLayoutId id="2147484124" r:id="rId12"/>
    <p:sldLayoutId id="2147484111" r:id="rId13"/>
    <p:sldLayoutId id="2147484125" r:id="rId14"/>
    <p:sldLayoutId id="2147484112" r:id="rId15"/>
    <p:sldLayoutId id="2147484126" r:id="rId16"/>
    <p:sldLayoutId id="2147484113" r:id="rId17"/>
    <p:sldLayoutId id="2147484127" r:id="rId18"/>
    <p:sldLayoutId id="2147484114" r:id="rId19"/>
    <p:sldLayoutId id="2147484128" r:id="rId20"/>
    <p:sldLayoutId id="2147484115" r:id="rId21"/>
    <p:sldLayoutId id="2147484129" r:id="rId22"/>
    <p:sldLayoutId id="2147484116" r:id="rId23"/>
    <p:sldLayoutId id="2147484130" r:id="rId24"/>
    <p:sldLayoutId id="2147484118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Gotham Bold" pitchFamily="2" charset="0"/>
          <a:ea typeface="+mj-ea"/>
          <a:cs typeface="Gotham Bold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Gotham Light Regular" panose="02000504020000020004" pitchFamily="2" charset="0"/>
          <a:ea typeface="+mn-ea"/>
          <a:cs typeface="Gotham Bold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Light Regular" panose="02000504020000020004" pitchFamily="2" charset="0"/>
          <a:ea typeface="+mn-ea"/>
          <a:cs typeface="Gotham Bold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Gotham Light Regular" panose="02000504020000020004" pitchFamily="2" charset="0"/>
          <a:ea typeface="+mn-ea"/>
          <a:cs typeface="Gotham Bold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otham Light Regular" panose="02000504020000020004" pitchFamily="2" charset="0"/>
          <a:ea typeface="+mn-ea"/>
          <a:cs typeface="Gotham Bold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otham Light Regular" panose="02000504020000020004" pitchFamily="2" charset="0"/>
          <a:ea typeface="+mn-ea"/>
          <a:cs typeface="Gotham Bold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49E8-87BF-664C-8814-03DC1CD77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A9E88-D1BB-B240-A120-39054F272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7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C9EF-FF1D-DE4B-9E1C-4BC3F5A16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7904-A660-1744-91D8-6EDD439F87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E5BB1-E041-BD42-B979-11182EAC67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3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D8FD-09D5-B84B-9286-7BCA77BF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5FDE9-6E1B-514D-BEE8-A1540CE517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07916-BFED-7041-BAE7-49AC6F0E66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35195-61A1-7643-BA31-8C29622B4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9DBDB-5ACA-5543-AE50-5A90E6E0FC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A148-60A7-7542-AE2C-777DA628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3CD82-F889-214F-B8A3-8E4EA4469A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47207-0F85-7F42-8565-995F3092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01DA8-6F93-E344-8DF1-DE1AD3A4F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1894C-C206-9C47-9679-42DB34FD90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8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FDF7-0B40-8A4A-BDD1-3F65BBFF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680B-E6E9-A546-BA98-305C0BCD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2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25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1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591B8-609E-0247-9185-691ACAE06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0321-76EE-7048-A1B1-5164F6B53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A1251-6DF0-DC4F-BA5E-DA8800188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9C88-571F-3045-824C-AF798C06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6CB6-EA69-B548-8E1E-1B1A0FAC2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8F11B-A006-DE4F-AC5D-2EF8072B8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33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EF4E9-F91A-8A42-B68D-7B16FF87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11CB15-4DAA-694D-BF6C-C0B16554EB2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AEF59-00AA-3D48-86A1-E3EC8553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7082-D050-D14C-8F9C-3946BA8A0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16D55-74D8-324B-B495-74BFC54462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4C43-CDEC-124E-89A3-5A0B88EB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3A1AA-BD3D-FD4B-8079-36E2CEB4695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54907-EB32-C741-857F-F1311F9D0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2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2994-997E-7D4A-86BD-40AAB812D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9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1A6-A4F8-BE49-B6AA-8ADCA2B2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A757-AEC9-E144-AF3B-66377C32B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B1E3-9F66-A64C-BAC3-14B3FB52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AA87-0F4E-0B40-BAD9-77844CE3E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F1BC3-24FF-AA4F-A5B6-4C450E34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351AE-17FC-ED4C-B54F-7B67E13F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A258-0783-CC42-A59C-35D6DFFA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D2EAC-92DC-F44E-AC42-23426E4D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3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59D0-35B2-5144-9D6D-1DDECEE7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343EA-E9E8-8F4B-AB86-623AFCB7D8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3DD6C-A785-A145-8219-24A2F30A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84830-BDF1-EF4B-AF75-0131CD5332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6093-C716-864F-A090-E45B11D1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B18D-6A7E-A34A-9DAC-3E5C5D398A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31B19-2656-AD4B-AA31-253A82E24A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0</Words>
  <Application>Microsoft Macintosh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Gotham Bold</vt:lpstr>
      <vt:lpstr>Gotham Light Regular</vt:lpstr>
      <vt:lpstr>Gotham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31</cp:revision>
  <dcterms:created xsi:type="dcterms:W3CDTF">2019-02-28T15:34:21Z</dcterms:created>
  <dcterms:modified xsi:type="dcterms:W3CDTF">2019-04-19T14:37:45Z</dcterms:modified>
</cp:coreProperties>
</file>